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5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7" r:id="rId4"/>
    <p:sldMasterId id="2147483759" r:id="rId5"/>
  </p:sldMasterIdLst>
  <p:notesMasterIdLst>
    <p:notesMasterId r:id="rId12"/>
  </p:notesMasterIdLst>
  <p:sldIdLst>
    <p:sldId id="316" r:id="rId6"/>
    <p:sldId id="325" r:id="rId7"/>
    <p:sldId id="323" r:id="rId8"/>
    <p:sldId id="334" r:id="rId9"/>
    <p:sldId id="336" r:id="rId10"/>
    <p:sldId id="335" r:id="rId11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997"/>
    <a:srgbClr val="034DA2"/>
    <a:srgbClr val="F6F6FA"/>
    <a:srgbClr val="EC275F"/>
    <a:srgbClr val="0F6FC6"/>
    <a:srgbClr val="E7F0F8"/>
    <a:srgbClr val="CBDFF1"/>
    <a:srgbClr val="0883D7"/>
    <a:srgbClr val="1EBEFE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2" autoAdjust="0"/>
    <p:restoredTop sz="95581" autoAdjust="0"/>
  </p:normalViewPr>
  <p:slideViewPr>
    <p:cSldViewPr snapToGrid="0">
      <p:cViewPr varScale="1">
        <p:scale>
          <a:sx n="70" d="100"/>
          <a:sy n="70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74E27-8D4E-4208-84A3-D59BE5E989DD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6F52E-07D2-4183-9B99-90400E3B1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00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6F52E-07D2-4183-9B99-90400E3B12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8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2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4.png"/><Relationship Id="rId2" Type="http://schemas.openxmlformats.org/officeDocument/2006/relationships/tags" Target="../tags/tag3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.jp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5.bin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jp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jp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jp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6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jp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8.bin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9.bin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jpg"/><Relationship Id="rId2" Type="http://schemas.openxmlformats.org/officeDocument/2006/relationships/tags" Target="../tags/tag3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1.bin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2BA08B-E07F-405F-84E4-553A85E63C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82BA08B-E07F-405F-84E4-553A85E63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CF4AB70D-F0FB-498E-B5DB-97A4CDD9D3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455A9B"/>
              </a:clrFrom>
              <a:clrTo>
                <a:srgbClr val="455A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623867"/>
            <a:ext cx="3166707" cy="14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1960D692-BCBF-9B4C-04B5-6FE8CCE6B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>
            <a:off x="8201025" y="993363"/>
            <a:ext cx="4008903" cy="39687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AD8C047-0C01-3C03-5AEE-7476FE31C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 rot="10800000">
            <a:off x="0" y="993363"/>
            <a:ext cx="4008903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639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BA76CF95-F6B6-F878-4AB0-3AC9A89F98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9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BA76CF95-F6B6-F878-4AB0-3AC9A89F98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3">
            <a:extLst>
              <a:ext uri="{FF2B5EF4-FFF2-40B4-BE49-F238E27FC236}">
                <a16:creationId xmlns:a16="http://schemas.microsoft.com/office/drawing/2014/main" id="{3A942EC5-EE4D-CB79-F2C9-B0537D26E03B}"/>
              </a:ext>
            </a:extLst>
          </p:cNvPr>
          <p:cNvSpPr/>
          <p:nvPr userDrawn="1"/>
        </p:nvSpPr>
        <p:spPr>
          <a:xfrm>
            <a:off x="0" y="-2385"/>
            <a:ext cx="12192000" cy="12526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1" name="Picture 57">
            <a:extLst>
              <a:ext uri="{FF2B5EF4-FFF2-40B4-BE49-F238E27FC236}">
                <a16:creationId xmlns:a16="http://schemas.microsoft.com/office/drawing/2014/main" id="{26FD4FE1-7D8A-3E87-76CB-D5A5F0DF5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65827"/>
          <a:stretch/>
        </p:blipFill>
        <p:spPr>
          <a:xfrm flipH="1">
            <a:off x="-9" y="-2384"/>
            <a:ext cx="12192001" cy="12526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Заголовок 19">
            <a:extLst>
              <a:ext uri="{FF2B5EF4-FFF2-40B4-BE49-F238E27FC236}">
                <a16:creationId xmlns:a16="http://schemas.microsoft.com/office/drawing/2014/main" id="{51FF9BAE-BDCC-028F-C9CF-7B772D923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538821"/>
            <a:ext cx="10837321" cy="332399"/>
          </a:xfrm>
        </p:spPr>
        <p:txBody>
          <a:bodyPr vert="horz"/>
          <a:lstStyle>
            <a:lvl1pPr>
              <a:defRPr/>
            </a:lvl1pPr>
          </a:lstStyle>
          <a:p>
            <a:r>
              <a:rPr lang="ru-RU" dirty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6E77082-3826-42D0-B31E-104961A6C4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3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6E77082-3826-42D0-B31E-104961A6C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B18A8344-5352-4057-ABAA-7F739FE8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7" r="3189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black">
          <a:xfrm>
            <a:off x="626289" y="626321"/>
            <a:ext cx="5610517" cy="553250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71D859CB-E1E5-4D31-8764-95F1A301A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44264"/>
          <a:stretch/>
        </p:blipFill>
        <p:spPr>
          <a:xfrm>
            <a:off x="2057735" y="2914009"/>
            <a:ext cx="2747624" cy="9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57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521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1" name="Слайд think-cell" r:id="rId4" imgW="352" imgH="355" progId="TCLayout.ActiveDocument.1">
                  <p:embed/>
                </p:oleObj>
              </mc:Choice>
              <mc:Fallback>
                <p:oleObj name="Слайд think-cell" r:id="rId4" imgW="352" imgH="355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48F51AB0-B5CF-43A5-A9F2-DC0E382C99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44" t="8741" r="101" b="27"/>
          <a:stretch/>
        </p:blipFill>
        <p:spPr>
          <a:xfrm rot="5400000" flipH="1" flipV="1">
            <a:off x="5865098" y="-1049258"/>
            <a:ext cx="461010" cy="12191206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7872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66" hangingPunct="0"/>
            <a:fld id="{86CB4B4D-7CA3-9044-876B-883B54F8677D}" type="slidenum">
              <a:rPr lang="ru-RU" kern="0" smtClean="0">
                <a:solidFill>
                  <a:srgbClr val="000000"/>
                </a:solidFill>
              </a:rPr>
              <a:pPr algn="ctr" defTabSz="410766" hangingPunct="0"/>
              <a:t>‹#›</a:t>
            </a:fld>
            <a:endParaRPr lang="ru-RU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17304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31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0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8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2BA08B-E07F-405F-84E4-553A85E63C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5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82BA08B-E07F-405F-84E4-553A85E63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CF4AB70D-F0FB-498E-B5DB-97A4CDD9D3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455A9B"/>
              </a:clrFrom>
              <a:clrTo>
                <a:srgbClr val="455A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623867"/>
            <a:ext cx="3166707" cy="14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892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32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BA76CF95-F6B6-F878-4AB0-3AC9A89F98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BA76CF95-F6B6-F878-4AB0-3AC9A89F98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53">
            <a:extLst>
              <a:ext uri="{FF2B5EF4-FFF2-40B4-BE49-F238E27FC236}">
                <a16:creationId xmlns:a16="http://schemas.microsoft.com/office/drawing/2014/main" id="{3A942EC5-EE4D-CB79-F2C9-B0537D26E03B}"/>
              </a:ext>
            </a:extLst>
          </p:cNvPr>
          <p:cNvSpPr/>
          <p:nvPr userDrawn="1"/>
        </p:nvSpPr>
        <p:spPr>
          <a:xfrm>
            <a:off x="0" y="-2385"/>
            <a:ext cx="12192000" cy="73066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8" name="Picture 57">
            <a:extLst>
              <a:ext uri="{FF2B5EF4-FFF2-40B4-BE49-F238E27FC236}">
                <a16:creationId xmlns:a16="http://schemas.microsoft.com/office/drawing/2014/main" id="{26FD4FE1-7D8A-3E87-76CB-D5A5F0DF5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65827"/>
          <a:stretch/>
        </p:blipFill>
        <p:spPr>
          <a:xfrm flipH="1">
            <a:off x="-10" y="-2384"/>
            <a:ext cx="12192001" cy="73066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18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8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438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1960D692-BCBF-9B4C-04B5-6FE8CCE6B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>
            <a:off x="8201025" y="993363"/>
            <a:ext cx="4008903" cy="396875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AD8C047-0C01-3C03-5AEE-7476FE31C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520" r="618" b="41930"/>
          <a:stretch/>
        </p:blipFill>
        <p:spPr>
          <a:xfrm rot="10800000">
            <a:off x="0" y="993363"/>
            <a:ext cx="4008903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0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2BA08B-E07F-405F-84E4-553A85E63C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7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82BA08B-E07F-405F-84E4-553A85E63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CF4AB70D-F0FB-498E-B5DB-97A4CDD9D3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D088C6AA-2949-49B2-8B99-26CC14A9C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32514"/>
          <a:stretch/>
        </p:blipFill>
        <p:spPr>
          <a:xfrm>
            <a:off x="957601" y="946937"/>
            <a:ext cx="1761788" cy="7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465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71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1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61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5209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70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5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00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" name="Слайд think-cell" r:id="rId4" imgW="324" imgH="324" progId="TCLayout.ActiveDocument.1">
                  <p:embed/>
                </p:oleObj>
              </mc:Choice>
              <mc:Fallback>
                <p:oleObj name="Слайд think-cell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91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2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5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81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4862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337C43B-1272-47B5-A25A-576B88B4D8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5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337C43B-1272-47B5-A25A-576B88B4D8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4942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9" name="Слайд think-cell" r:id="rId4" imgW="324" imgH="324" progId="TCLayout.ActiveDocument.1">
                  <p:embed/>
                </p:oleObj>
              </mc:Choice>
              <mc:Fallback>
                <p:oleObj name="Слайд think-cell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807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1E7D12C-4489-4800-9BB1-436AC95758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3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1E7D12C-4489-4800-9BB1-436AC95758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CF48FA5F-D8BE-42D2-9B2C-CBE444DF2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7" r="3189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black">
          <a:xfrm>
            <a:off x="626289" y="626321"/>
            <a:ext cx="5610517" cy="553250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52A6ECDA-44DD-4F91-9A92-2316420BF4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32514"/>
          <a:stretch/>
        </p:blipFill>
        <p:spPr>
          <a:xfrm>
            <a:off x="2057735" y="2813114"/>
            <a:ext cx="2747624" cy="11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BCE5FF-9229-4DE9-A9CE-533C7EF5F8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7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BCE5FF-9229-4DE9-A9CE-533C7EF5F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DBA97BA5-F050-4384-AB99-438212F406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38281191-7F9C-4F71-BBA3-45B4F5D1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32514"/>
          <a:stretch/>
        </p:blipFill>
        <p:spPr>
          <a:xfrm>
            <a:off x="957601" y="946937"/>
            <a:ext cx="1761788" cy="7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503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510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1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194FE-0F28-4A3D-B28B-E2C0D75DEE42}"/>
              </a:ext>
            </a:extLst>
          </p:cNvPr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u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404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98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u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u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9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ue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1" name="Слайд think-cell" r:id="rId4" imgW="324" imgH="324" progId="TCLayout.ActiveDocument.1">
                  <p:embed/>
                </p:oleObj>
              </mc:Choice>
              <mc:Fallback>
                <p:oleObj name="Слайд think-cell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BA76CF95-F6B6-F878-4AB0-3AC9A89F98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Слайд think-cell" r:id="rId4" imgW="425" imgH="424" progId="TCLayout.ActiveDocument.1">
                  <p:embed/>
                </p:oleObj>
              </mc:Choice>
              <mc:Fallback>
                <p:oleObj name="Слайд think-cell" r:id="rId4" imgW="425" imgH="424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BA76CF95-F6B6-F878-4AB0-3AC9A89F98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3">
            <a:extLst>
              <a:ext uri="{FF2B5EF4-FFF2-40B4-BE49-F238E27FC236}">
                <a16:creationId xmlns:a16="http://schemas.microsoft.com/office/drawing/2014/main" id="{3A942EC5-EE4D-CB79-F2C9-B0537D26E03B}"/>
              </a:ext>
            </a:extLst>
          </p:cNvPr>
          <p:cNvSpPr/>
          <p:nvPr userDrawn="1"/>
        </p:nvSpPr>
        <p:spPr>
          <a:xfrm>
            <a:off x="0" y="-2385"/>
            <a:ext cx="12192000" cy="73066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1" name="Picture 57">
            <a:extLst>
              <a:ext uri="{FF2B5EF4-FFF2-40B4-BE49-F238E27FC236}">
                <a16:creationId xmlns:a16="http://schemas.microsoft.com/office/drawing/2014/main" id="{26FD4FE1-7D8A-3E87-76CB-D5A5F0DF5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0" b="65827"/>
          <a:stretch/>
        </p:blipFill>
        <p:spPr>
          <a:xfrm flipH="1">
            <a:off x="-10" y="-2384"/>
            <a:ext cx="12192001" cy="73066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Заголовок 19">
            <a:extLst>
              <a:ext uri="{FF2B5EF4-FFF2-40B4-BE49-F238E27FC236}">
                <a16:creationId xmlns:a16="http://schemas.microsoft.com/office/drawing/2014/main" id="{51FF9BAE-BDCC-028F-C9CF-7B772D923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198957"/>
            <a:ext cx="10837321" cy="332399"/>
          </a:xfrm>
        </p:spPr>
        <p:txBody>
          <a:bodyPr vert="horz"/>
          <a:lstStyle>
            <a:lvl1pPr>
              <a:defRPr/>
            </a:lvl1pPr>
          </a:lstStyle>
          <a:p>
            <a:r>
              <a:rPr lang="ru-RU" dirty="0">
                <a:solidFill>
                  <a:srgbClr val="FFFFFF"/>
                </a:solidFill>
              </a:rPr>
              <a:t>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A277CD-E6E9-48AD-F017-3E18A8695E48}"/>
              </a:ext>
            </a:extLst>
          </p:cNvPr>
          <p:cNvSpPr/>
          <p:nvPr userDrawn="1"/>
        </p:nvSpPr>
        <p:spPr>
          <a:xfrm>
            <a:off x="248683" y="6616632"/>
            <a:ext cx="3006571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© ООО</a:t>
            </a:r>
            <a:r>
              <a:rPr lang="ru-RU" sz="1000" baseline="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 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«Просвещение-Союз», 20</a:t>
            </a:r>
            <a:r>
              <a:rPr lang="en-US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2</a:t>
            </a:r>
            <a:r>
              <a:rPr lang="ru-RU" sz="1000" dirty="0">
                <a:solidFill>
                  <a:srgbClr val="233C78">
                    <a:alpha val="40000"/>
                  </a:srgbClr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108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ue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96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3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ue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10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ue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52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ue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97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11544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B8D31C-2967-4914-B4F5-0E65D96F08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B8D31C-2967-4914-B4F5-0E65D96F0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22978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9" name="Слайд think-cell" r:id="rId4" imgW="384" imgH="384" progId="TCLayout.ActiveDocument.1">
                  <p:embed/>
                </p:oleObj>
              </mc:Choice>
              <mc:Fallback>
                <p:oleObj name="Слайд think-cell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915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8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2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6E77082-3826-42D0-B31E-104961A6C4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6E77082-3826-42D0-B31E-104961A6C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B18A8344-5352-4057-ABAA-7F739FE8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67" r="3189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black">
          <a:xfrm>
            <a:off x="626289" y="626321"/>
            <a:ext cx="5610517" cy="553250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71D859CB-E1E5-4D31-8764-95F1A301A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44264"/>
          <a:stretch/>
        </p:blipFill>
        <p:spPr>
          <a:xfrm>
            <a:off x="2057735" y="2914009"/>
            <a:ext cx="2747624" cy="9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860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5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5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74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8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3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7FC46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9DD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378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19DD9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noFill/>
          <a:ln w="9525">
            <a:solidFill>
              <a:schemeClr val="accent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522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05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0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3" name="Слайд think-cell" r:id="rId4" imgW="352" imgH="355" progId="TCLayout.ActiveDocument.1">
                  <p:embed/>
                </p:oleObj>
              </mc:Choice>
              <mc:Fallback>
                <p:oleObj name="Слайд think-cell" r:id="rId4" imgW="352" imgH="355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48F51AB0-B5CF-43A5-A9F2-DC0E382C99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email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44" t="8741" r="101" b="27"/>
          <a:stretch/>
        </p:blipFill>
        <p:spPr>
          <a:xfrm rot="5400000" flipH="1" flipV="1">
            <a:off x="5865098" y="-1049258"/>
            <a:ext cx="461010" cy="12191206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</p:spTree>
    <p:extLst>
      <p:ext uri="{BB962C8B-B14F-4D97-AF65-F5344CB8AC3E}">
        <p14:creationId xmlns:p14="http://schemas.microsoft.com/office/powerpoint/2010/main" val="22287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2022 by BCG.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41560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2021 by BCG.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8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017AEA-73F5-40FD-9D3B-B7357A64FD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7" name="Слайд think-cell" r:id="rId4" imgW="484" imgH="486" progId="TCLayout.ActiveDocument.1">
                  <p:embed/>
                </p:oleObj>
              </mc:Choice>
              <mc:Fallback>
                <p:oleObj name="Слайд think-cell" r:id="rId4" imgW="484" imgH="4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017AEA-73F5-40FD-9D3B-B7357A64FD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0CA3FBA-5294-462D-B8CC-91D672118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408AE-DD49-42AA-8252-C3B5718C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erson standing in front of a starry sky&#10;&#10;Description automatically generated with low confidence">
            <a:extLst>
              <a:ext uri="{FF2B5EF4-FFF2-40B4-BE49-F238E27FC236}">
                <a16:creationId xmlns:a16="http://schemas.microsoft.com/office/drawing/2014/main" id="{2A304E8D-7AB5-402B-8494-11A11E256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12216558" cy="68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82BA08B-E07F-405F-84E4-553A85E63C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5" name="Слайд think-cell" r:id="rId4" imgW="359" imgH="360" progId="TCLayout.ActiveDocument.1">
                  <p:embed/>
                </p:oleObj>
              </mc:Choice>
              <mc:Fallback>
                <p:oleObj name="Слайд think-cell" r:id="rId4" imgW="359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82BA08B-E07F-405F-84E4-553A85E63C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CF4AB70D-F0FB-498E-B5DB-97A4CDD9D3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276850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366561" y="5570642"/>
            <a:ext cx="1867935" cy="896833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957600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57600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957600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D088C6AA-2949-49B2-8B99-26CC14A9C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b="32514"/>
          <a:stretch/>
        </p:blipFill>
        <p:spPr>
          <a:xfrm>
            <a:off x="957601" y="946937"/>
            <a:ext cx="1761788" cy="74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468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038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17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779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vmlDrawing" Target="../drawings/vmlDrawing4.vml"/><Relationship Id="rId7" Type="http://schemas.openxmlformats.org/officeDocument/2006/relationships/image" Target="../media/image10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jp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84.xml"/><Relationship Id="rId68" Type="http://schemas.openxmlformats.org/officeDocument/2006/relationships/slideLayout" Target="../slideLayouts/slideLayout89.xml"/><Relationship Id="rId76" Type="http://schemas.openxmlformats.org/officeDocument/2006/relationships/oleObject" Target="../embeddings/oleObject8.bin"/><Relationship Id="rId7" Type="http://schemas.openxmlformats.org/officeDocument/2006/relationships/slideLayout" Target="../slideLayouts/slideLayout28.xml"/><Relationship Id="rId7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8" Type="http://schemas.openxmlformats.org/officeDocument/2006/relationships/slideLayout" Target="../slideLayouts/slideLayout79.xml"/><Relationship Id="rId66" Type="http://schemas.openxmlformats.org/officeDocument/2006/relationships/slideLayout" Target="../slideLayouts/slideLayout87.xml"/><Relationship Id="rId74" Type="http://schemas.openxmlformats.org/officeDocument/2006/relationships/tags" Target="../tags/tag8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slideLayout" Target="../slideLayouts/slideLayout78.xml"/><Relationship Id="rId6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60" Type="http://schemas.openxmlformats.org/officeDocument/2006/relationships/slideLayout" Target="../slideLayouts/slideLayout81.xml"/><Relationship Id="rId65" Type="http://schemas.openxmlformats.org/officeDocument/2006/relationships/slideLayout" Target="../slideLayouts/slideLayout86.xml"/><Relationship Id="rId73" Type="http://schemas.openxmlformats.org/officeDocument/2006/relationships/vmlDrawing" Target="../drawings/vmlDrawing8.v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64" Type="http://schemas.openxmlformats.org/officeDocument/2006/relationships/slideLayout" Target="../slideLayouts/slideLayout85.xml"/><Relationship Id="rId69" Type="http://schemas.openxmlformats.org/officeDocument/2006/relationships/slideLayout" Target="../slideLayouts/slideLayout90.xml"/><Relationship Id="rId77" Type="http://schemas.openxmlformats.org/officeDocument/2006/relationships/image" Target="../media/image1.emf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72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59" Type="http://schemas.openxmlformats.org/officeDocument/2006/relationships/slideLayout" Target="../slideLayouts/slideLayout80.xml"/><Relationship Id="rId67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62" Type="http://schemas.openxmlformats.org/officeDocument/2006/relationships/slideLayout" Target="../slideLayouts/slideLayout83.xml"/><Relationship Id="rId70" Type="http://schemas.openxmlformats.org/officeDocument/2006/relationships/slideLayout" Target="../slideLayouts/slideLayout91.xml"/><Relationship Id="rId75" Type="http://schemas.openxmlformats.org/officeDocument/2006/relationships/image" Target="../media/image2.jp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vmlDrawing" Target="../drawings/vmlDrawing30.vml"/><Relationship Id="rId3" Type="http://schemas.openxmlformats.org/officeDocument/2006/relationships/slideLayout" Target="../slideLayouts/slideLayout95.xml"/><Relationship Id="rId21" Type="http://schemas.openxmlformats.org/officeDocument/2006/relationships/oleObject" Target="../embeddings/oleObject30.bin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19" Type="http://schemas.openxmlformats.org/officeDocument/2006/relationships/tags" Target="../tags/tag3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Слайд think-cell" r:id="rId15" imgW="270" imgH="270" progId="TCLayout.ActiveDocument.1">
                  <p:embed/>
                </p:oleObj>
              </mc:Choice>
              <mc:Fallback>
                <p:oleObj name="Слайд think-cell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48B62-8FC6-4BEA-A2C8-CAEDC5016518}"/>
              </a:ext>
            </a:extLst>
          </p:cNvPr>
          <p:cNvSpPr txBox="1"/>
          <p:nvPr userDrawn="1"/>
        </p:nvSpPr>
        <p:spPr>
          <a:xfrm>
            <a:off x="11604476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0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Слайд think-cell" r:id="rId6" imgW="383" imgH="384" progId="TCLayout.ActiveDocument.1">
                  <p:embed/>
                </p:oleObj>
              </mc:Choice>
              <mc:Fallback>
                <p:oleObj name="Слайд think-cell" r:id="rId6" imgW="383" imgH="384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Рисунок 12">
            <a:extLst>
              <a:ext uri="{FF2B5EF4-FFF2-40B4-BE49-F238E27FC236}">
                <a16:creationId xmlns:a16="http://schemas.microsoft.com/office/drawing/2014/main" id="{F66BE0B4-644A-FF25-15AD-B12C2F2B58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" r="4910" b="2455"/>
          <a:stretch/>
        </p:blipFill>
        <p:spPr bwMode="auto">
          <a:xfrm>
            <a:off x="-47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E243913-C352-F3BA-B6AB-7DC913B65500}"/>
              </a:ext>
            </a:extLst>
          </p:cNvPr>
          <p:cNvSpPr/>
          <p:nvPr userDrawn="1"/>
        </p:nvSpPr>
        <p:spPr>
          <a:xfrm>
            <a:off x="-4763" y="0"/>
            <a:ext cx="12192000" cy="6858000"/>
          </a:xfrm>
          <a:prstGeom prst="rect">
            <a:avLst/>
          </a:prstGeom>
          <a:solidFill>
            <a:srgbClr val="203764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42DF3A-1AFC-8390-CC83-112537ED13C6}"/>
              </a:ext>
            </a:extLst>
          </p:cNvPr>
          <p:cNvSpPr txBox="1"/>
          <p:nvPr userDrawn="1"/>
        </p:nvSpPr>
        <p:spPr>
          <a:xfrm>
            <a:off x="550863" y="5924618"/>
            <a:ext cx="6217799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 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корпоративных сетях, а также запись в память ЭВМ,  для частного или публичного использования,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г.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1109122-250B-C69B-7F74-D91D20FB093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" y="549275"/>
            <a:ext cx="1800000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1300">
          <p15:clr>
            <a:srgbClr val="F26B43"/>
          </p15:clr>
        </p15:guide>
        <p15:guide id="3" orient="horz" pos="1298">
          <p15:clr>
            <a:srgbClr val="F26B43"/>
          </p15:clr>
        </p15:guide>
        <p15:guide id="4" pos="1549">
          <p15:clr>
            <a:srgbClr val="F26B43"/>
          </p15:clr>
        </p15:guide>
        <p15:guide id="5" pos="347">
          <p15:clr>
            <a:srgbClr val="F26B43"/>
          </p15:clr>
        </p15:guide>
        <p15:guide id="6" pos="2502">
          <p15:clr>
            <a:srgbClr val="F26B43"/>
          </p15:clr>
        </p15:guide>
        <p15:guide id="7" pos="2751">
          <p15:clr>
            <a:srgbClr val="F26B43"/>
          </p15:clr>
        </p15:guide>
        <p15:guide id="8" pos="3965">
          <p15:clr>
            <a:srgbClr val="F26B43"/>
          </p15:clr>
        </p15:guide>
        <p15:guide id="9" pos="3712">
          <p15:clr>
            <a:srgbClr val="F26B43"/>
          </p15:clr>
        </p15:guide>
        <p15:guide id="10" pos="4919">
          <p15:clr>
            <a:srgbClr val="F26B43"/>
          </p15:clr>
        </p15:guide>
        <p15:guide id="11" pos="6131">
          <p15:clr>
            <a:srgbClr val="F26B43"/>
          </p15:clr>
        </p15:guide>
        <p15:guide id="12" pos="5166">
          <p15:clr>
            <a:srgbClr val="F26B43"/>
          </p15:clr>
        </p15:guide>
        <p15:guide id="13" pos="6378">
          <p15:clr>
            <a:srgbClr val="F26B43"/>
          </p15:clr>
        </p15:guide>
        <p15:guide id="14" pos="7339">
          <p15:clr>
            <a:srgbClr val="F26B43"/>
          </p15:clr>
        </p15:guide>
        <p15:guide id="15" orient="horz" pos="1548">
          <p15:clr>
            <a:srgbClr val="F26B43"/>
          </p15:clr>
        </p15:guide>
        <p15:guide id="16" orient="horz" pos="2523">
          <p15:clr>
            <a:srgbClr val="F26B43"/>
          </p15:clr>
        </p15:guide>
        <p15:guide id="17" orient="horz" pos="2772">
          <p15:clr>
            <a:srgbClr val="F26B43"/>
          </p15:clr>
        </p15:guide>
        <p15:guide id="18" orient="horz" pos="37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Слайд think-cell" r:id="rId15" imgW="270" imgH="270" progId="TCLayout.ActiveDocument.1">
                  <p:embed/>
                </p:oleObj>
              </mc:Choice>
              <mc:Fallback>
                <p:oleObj name="Слайд think-cell" r:id="rId1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48B62-8FC6-4BEA-A2C8-CAEDC5016518}"/>
              </a:ext>
            </a:extLst>
          </p:cNvPr>
          <p:cNvSpPr txBox="1"/>
          <p:nvPr userDrawn="1"/>
        </p:nvSpPr>
        <p:spPr>
          <a:xfrm>
            <a:off x="11604476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2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4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Слайд think-cell" r:id="rId76" imgW="270" imgH="270" progId="TCLayout.ActiveDocument.1">
                  <p:embed/>
                </p:oleObj>
              </mc:Choice>
              <mc:Fallback>
                <p:oleObj name="Слайд think-cell" r:id="rId7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48B62-8FC6-4BEA-A2C8-CAEDC5016518}"/>
              </a:ext>
            </a:extLst>
          </p:cNvPr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  <p:sldLayoutId id="2147483732" r:id="rId45"/>
    <p:sldLayoutId id="2147483733" r:id="rId46"/>
    <p:sldLayoutId id="2147483734" r:id="rId47"/>
    <p:sldLayoutId id="2147483735" r:id="rId48"/>
    <p:sldLayoutId id="2147483736" r:id="rId49"/>
    <p:sldLayoutId id="2147483737" r:id="rId50"/>
    <p:sldLayoutId id="2147483738" r:id="rId51"/>
    <p:sldLayoutId id="2147483739" r:id="rId52"/>
    <p:sldLayoutId id="2147483740" r:id="rId53"/>
    <p:sldLayoutId id="2147483741" r:id="rId54"/>
    <p:sldLayoutId id="2147483742" r:id="rId55"/>
    <p:sldLayoutId id="2147483743" r:id="rId56"/>
    <p:sldLayoutId id="2147483744" r:id="rId57"/>
    <p:sldLayoutId id="2147483745" r:id="rId58"/>
    <p:sldLayoutId id="2147483746" r:id="rId59"/>
    <p:sldLayoutId id="2147483747" r:id="rId60"/>
    <p:sldLayoutId id="2147483748" r:id="rId61"/>
    <p:sldLayoutId id="2147483749" r:id="rId62"/>
    <p:sldLayoutId id="2147483750" r:id="rId63"/>
    <p:sldLayoutId id="2147483751" r:id="rId64"/>
    <p:sldLayoutId id="2147483752" r:id="rId65"/>
    <p:sldLayoutId id="2147483753" r:id="rId66"/>
    <p:sldLayoutId id="2147483754" r:id="rId67"/>
    <p:sldLayoutId id="2147483755" r:id="rId68"/>
    <p:sldLayoutId id="2147483756" r:id="rId69"/>
    <p:sldLayoutId id="2147483757" r:id="rId70"/>
    <p:sldLayoutId id="2147483758" r:id="rId7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1" name="Слайд think-cell" r:id="rId21" imgW="270" imgH="270" progId="TCLayout.ActiveDocument.1">
                  <p:embed/>
                </p:oleObj>
              </mc:Choice>
              <mc:Fallback>
                <p:oleObj name="Слайд think-cell" r:id="rId2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48B62-8FC6-4BEA-A2C8-CAEDC5016518}"/>
              </a:ext>
            </a:extLst>
          </p:cNvPr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0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28" y="5844007"/>
            <a:ext cx="603711" cy="5051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10569" y="15487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i="1" dirty="0">
                <a:solidFill>
                  <a:srgbClr val="0649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«Искусство в школе»</a:t>
            </a:r>
          </a:p>
          <a:p>
            <a:pPr algn="r"/>
            <a:r>
              <a:rPr lang="en-US" sz="2000" b="1" dirty="0">
                <a:solidFill>
                  <a:srgbClr val="0649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</a:t>
            </a:r>
            <a:r>
              <a:rPr lang="ru-RU" sz="2000" b="1" dirty="0">
                <a:solidFill>
                  <a:srgbClr val="0649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Всероссийские педагогические чтения</a:t>
            </a:r>
            <a:r>
              <a:rPr lang="en-US" sz="2000" b="1" dirty="0">
                <a:solidFill>
                  <a:srgbClr val="0649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b="1" dirty="0">
              <a:solidFill>
                <a:srgbClr val="0649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7DD3F-A689-44CB-ABBF-D82CA4D2A9DA}"/>
              </a:ext>
            </a:extLst>
          </p:cNvPr>
          <p:cNvSpPr txBox="1"/>
          <p:nvPr/>
        </p:nvSpPr>
        <p:spPr>
          <a:xfrm>
            <a:off x="4281980" y="1534449"/>
            <a:ext cx="7424589" cy="584775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64997"/>
                </a:solidFill>
              </a:rPr>
              <a:t>Т</a:t>
            </a:r>
            <a:r>
              <a:rPr lang="ru-RU" sz="3200" b="1" cap="all" dirty="0">
                <a:solidFill>
                  <a:srgbClr val="064997"/>
                </a:solidFill>
              </a:rPr>
              <a:t>ема</a:t>
            </a:r>
            <a:r>
              <a:rPr lang="ru-RU" sz="3200" b="1" dirty="0">
                <a:solidFill>
                  <a:srgbClr val="064997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9A857-6FF9-46D8-88CC-739BACFB64F1}"/>
              </a:ext>
            </a:extLst>
          </p:cNvPr>
          <p:cNvSpPr txBox="1"/>
          <p:nvPr/>
        </p:nvSpPr>
        <p:spPr>
          <a:xfrm>
            <a:off x="4080274" y="4613090"/>
            <a:ext cx="7424589" cy="1692771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Спикер: 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Ф.И.О.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должность,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звание, место работы, город</a:t>
            </a: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pPr algn="r"/>
            <a:r>
              <a:rPr lang="ru-RU" sz="1400" dirty="0">
                <a:solidFill>
                  <a:srgbClr val="002060"/>
                </a:solidFill>
              </a:rPr>
              <a:t>День выступления: …ноября 2025 года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AF5216-D6CB-4053-96E5-08D5286D2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28" y="508815"/>
            <a:ext cx="1492909" cy="9083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DA2C7-29AF-4156-A563-AC2BD3AC6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28" y="4531219"/>
            <a:ext cx="603711" cy="5416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BCBE78-04F6-4C14-B81E-4878809BF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11529" y="5206886"/>
            <a:ext cx="603710" cy="5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916759-941F-449B-B439-195F7D729AA0}"/>
              </a:ext>
            </a:extLst>
          </p:cNvPr>
          <p:cNvSpPr txBox="1"/>
          <p:nvPr/>
        </p:nvSpPr>
        <p:spPr>
          <a:xfrm>
            <a:off x="753035" y="898721"/>
            <a:ext cx="2460812" cy="1200329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6F6FA"/>
                </a:solidFill>
              </a:rPr>
              <a:t>Основной тезис, проблематика выступления</a:t>
            </a:r>
          </a:p>
          <a:p>
            <a:pPr algn="r"/>
            <a:r>
              <a:rPr lang="ru-RU" dirty="0">
                <a:solidFill>
                  <a:srgbClr val="F6F6FA"/>
                </a:solidFill>
              </a:rPr>
              <a:t>(1-3 предложения)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48AE1-B853-4FE3-BB5C-FCEB24B5156F}"/>
              </a:ext>
            </a:extLst>
          </p:cNvPr>
          <p:cNvSpPr txBox="1"/>
          <p:nvPr/>
        </p:nvSpPr>
        <p:spPr>
          <a:xfrm>
            <a:off x="4383741" y="6056396"/>
            <a:ext cx="7506820" cy="338554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Визуальный и текстовой материал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FB739-8CBF-48E0-8AAC-B2A5F65B525D}"/>
              </a:ext>
            </a:extLst>
          </p:cNvPr>
          <p:cNvSpPr txBox="1"/>
          <p:nvPr/>
        </p:nvSpPr>
        <p:spPr>
          <a:xfrm>
            <a:off x="5796837" y="170662"/>
            <a:ext cx="6093724" cy="584775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064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«Искусство в школе»</a:t>
            </a:r>
          </a:p>
          <a:p>
            <a:pPr algn="r"/>
            <a:r>
              <a:rPr lang="en-US" sz="1600" dirty="0">
                <a:solidFill>
                  <a:srgbClr val="064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600" dirty="0">
                <a:solidFill>
                  <a:srgbClr val="064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Всероссийские педагогические чтения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E90C95-AB88-497F-AB50-554AD4EB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5550384"/>
            <a:ext cx="603556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84E565-F704-4C01-BC60-1542350A71C4}"/>
              </a:ext>
            </a:extLst>
          </p:cNvPr>
          <p:cNvSpPr txBox="1"/>
          <p:nvPr/>
        </p:nvSpPr>
        <p:spPr>
          <a:xfrm>
            <a:off x="4184827" y="5631503"/>
            <a:ext cx="3468800" cy="830997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Визуальный материал:</a:t>
            </a:r>
          </a:p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таблицы, графики, фотографии, рисунки и т.п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27608-ABDF-494A-92FA-E40FF587DCFF}"/>
              </a:ext>
            </a:extLst>
          </p:cNvPr>
          <p:cNvSpPr txBox="1"/>
          <p:nvPr/>
        </p:nvSpPr>
        <p:spPr>
          <a:xfrm>
            <a:off x="5700205" y="276304"/>
            <a:ext cx="6093724" cy="584775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064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«Искусство в школе»</a:t>
            </a:r>
          </a:p>
          <a:p>
            <a:pPr algn="r"/>
            <a:r>
              <a:rPr lang="en-US" sz="1600" dirty="0">
                <a:solidFill>
                  <a:srgbClr val="064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600" dirty="0">
                <a:solidFill>
                  <a:srgbClr val="064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педагогические чтения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70E20-43CC-45ED-AC42-7F5F8D18DF0C}"/>
              </a:ext>
            </a:extLst>
          </p:cNvPr>
          <p:cNvSpPr txBox="1"/>
          <p:nvPr/>
        </p:nvSpPr>
        <p:spPr>
          <a:xfrm>
            <a:off x="606045" y="981399"/>
            <a:ext cx="2752488" cy="1200329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Основной тезис, проблематика выступления кратко</a:t>
            </a:r>
          </a:p>
          <a:p>
            <a:r>
              <a:rPr lang="ru-RU" dirty="0">
                <a:solidFill>
                  <a:schemeClr val="bg1"/>
                </a:solidFill>
              </a:rPr>
              <a:t>(1-3 предложения)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9F20F-568E-4B39-8BB7-DBCDBD3822C6}"/>
              </a:ext>
            </a:extLst>
          </p:cNvPr>
          <p:cNvSpPr txBox="1"/>
          <p:nvPr/>
        </p:nvSpPr>
        <p:spPr>
          <a:xfrm>
            <a:off x="8175003" y="5681072"/>
            <a:ext cx="3468800" cy="553998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Краткий текстовой материал</a:t>
            </a:r>
          </a:p>
          <a:p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5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563BC7-BFF9-4954-86A2-D15CF954BCBB}"/>
              </a:ext>
            </a:extLst>
          </p:cNvPr>
          <p:cNvSpPr txBox="1"/>
          <p:nvPr/>
        </p:nvSpPr>
        <p:spPr>
          <a:xfrm>
            <a:off x="5585346" y="322660"/>
            <a:ext cx="6093724" cy="584775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64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«Искусство в школе»</a:t>
            </a:r>
          </a:p>
          <a:p>
            <a:pPr algn="r"/>
            <a:r>
              <a:rPr lang="en-US" sz="1600" dirty="0">
                <a:solidFill>
                  <a:srgbClr val="064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600" dirty="0">
                <a:solidFill>
                  <a:srgbClr val="0649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Педагогические чтения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621113-79BE-4A38-9CEE-746BA096E824}"/>
              </a:ext>
            </a:extLst>
          </p:cNvPr>
          <p:cNvSpPr txBox="1"/>
          <p:nvPr/>
        </p:nvSpPr>
        <p:spPr>
          <a:xfrm>
            <a:off x="644857" y="907435"/>
            <a:ext cx="2371298" cy="1200329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Основной тезис, проблематика выступления кратко</a:t>
            </a:r>
          </a:p>
          <a:p>
            <a:r>
              <a:rPr lang="ru-RU" dirty="0">
                <a:solidFill>
                  <a:schemeClr val="bg1"/>
                </a:solidFill>
              </a:rPr>
              <a:t>(1-3 предложения)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B19F2-83FA-497B-8203-B1DA4604C0AC}"/>
              </a:ext>
            </a:extLst>
          </p:cNvPr>
          <p:cNvSpPr txBox="1"/>
          <p:nvPr/>
        </p:nvSpPr>
        <p:spPr>
          <a:xfrm>
            <a:off x="4165978" y="5982521"/>
            <a:ext cx="7775813" cy="338554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Визуальный материал: таблицы, графики, фотографии, рисунки и т.п.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62604-E2E2-4FBC-93F7-67F8264CC55F}"/>
              </a:ext>
            </a:extLst>
          </p:cNvPr>
          <p:cNvSpPr txBox="1"/>
          <p:nvPr/>
        </p:nvSpPr>
        <p:spPr>
          <a:xfrm>
            <a:off x="4179627" y="5431388"/>
            <a:ext cx="6093724" cy="338554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Краткий текстовой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29919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84E7D9-9DBC-4333-B360-9C7DA09A0069}"/>
              </a:ext>
            </a:extLst>
          </p:cNvPr>
          <p:cNvSpPr txBox="1"/>
          <p:nvPr/>
        </p:nvSpPr>
        <p:spPr>
          <a:xfrm>
            <a:off x="5912893" y="202273"/>
            <a:ext cx="6093724" cy="584775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«Искусство в школе»</a:t>
            </a:r>
          </a:p>
          <a:p>
            <a:pPr algn="r"/>
            <a:r>
              <a:rPr lang="ru-RU" sz="1600" dirty="0"/>
              <a:t>III Всероссийские педагогические чтения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D6993-BF3F-46C3-8E8C-6F2C5A816B70}"/>
              </a:ext>
            </a:extLst>
          </p:cNvPr>
          <p:cNvSpPr txBox="1"/>
          <p:nvPr/>
        </p:nvSpPr>
        <p:spPr>
          <a:xfrm>
            <a:off x="4684594" y="5206959"/>
            <a:ext cx="6093724" cy="1200329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dirty="0"/>
              <a:t>Фото автора презентации и дополнительные сведения о нём: ссылки на проекты, QR-код и др. 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0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74A5AE-47B9-427A-AE8F-95FFE00832D1}"/>
              </a:ext>
            </a:extLst>
          </p:cNvPr>
          <p:cNvSpPr txBox="1"/>
          <p:nvPr/>
        </p:nvSpPr>
        <p:spPr>
          <a:xfrm>
            <a:off x="3980973" y="123547"/>
            <a:ext cx="7397186" cy="6463308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b="1" dirty="0"/>
              <a:t>Проекты журнала «Искусство в школе»: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rgbClr val="064997"/>
                </a:solidFill>
              </a:rPr>
              <a:t>«Передвижничество: Я вижу мир»</a:t>
            </a:r>
          </a:p>
          <a:p>
            <a:endParaRPr lang="ru-RU" dirty="0"/>
          </a:p>
          <a:p>
            <a:endParaRPr lang="ru-RU" dirty="0">
              <a:solidFill>
                <a:srgbClr val="064997"/>
              </a:solidFill>
            </a:endParaRPr>
          </a:p>
          <a:p>
            <a:r>
              <a:rPr lang="ru-RU" dirty="0">
                <a:solidFill>
                  <a:srgbClr val="064997"/>
                </a:solidFill>
              </a:rPr>
              <a:t>Фестиваль «Диалог искусств»</a:t>
            </a:r>
          </a:p>
          <a:p>
            <a:endParaRPr lang="ru-RU" dirty="0">
              <a:solidFill>
                <a:srgbClr val="064997"/>
              </a:solidFill>
            </a:endParaRPr>
          </a:p>
          <a:p>
            <a:endParaRPr lang="ru-RU" dirty="0">
              <a:solidFill>
                <a:srgbClr val="064997"/>
              </a:solidFill>
            </a:endParaRPr>
          </a:p>
          <a:p>
            <a:endParaRPr lang="ru-RU" dirty="0">
              <a:solidFill>
                <a:srgbClr val="064997"/>
              </a:solidFill>
            </a:endParaRPr>
          </a:p>
          <a:p>
            <a:r>
              <a:rPr lang="ru-RU" dirty="0">
                <a:solidFill>
                  <a:srgbClr val="064997"/>
                </a:solidFill>
              </a:rPr>
              <a:t>Молодёжная редакция</a:t>
            </a:r>
          </a:p>
          <a:p>
            <a:endParaRPr lang="ru-RU" dirty="0">
              <a:solidFill>
                <a:srgbClr val="064997"/>
              </a:solidFill>
            </a:endParaRPr>
          </a:p>
          <a:p>
            <a:endParaRPr lang="ru-RU" dirty="0">
              <a:solidFill>
                <a:srgbClr val="064997"/>
              </a:solidFill>
            </a:endParaRPr>
          </a:p>
          <a:p>
            <a:endParaRPr lang="ru-RU" dirty="0">
              <a:solidFill>
                <a:srgbClr val="064997"/>
              </a:solidFill>
            </a:endParaRPr>
          </a:p>
          <a:p>
            <a:r>
              <a:rPr lang="ru-RU" dirty="0">
                <a:solidFill>
                  <a:srgbClr val="064997"/>
                </a:solidFill>
              </a:rPr>
              <a:t>Театр и дети </a:t>
            </a:r>
          </a:p>
          <a:p>
            <a:endParaRPr lang="ru-RU" dirty="0">
              <a:solidFill>
                <a:srgbClr val="064997"/>
              </a:solidFill>
            </a:endParaRPr>
          </a:p>
          <a:p>
            <a:endParaRPr lang="ru-RU" dirty="0">
              <a:solidFill>
                <a:srgbClr val="064997"/>
              </a:solidFill>
            </a:endParaRPr>
          </a:p>
          <a:p>
            <a:endParaRPr lang="ru-RU" dirty="0">
              <a:solidFill>
                <a:srgbClr val="064997"/>
              </a:solidFill>
            </a:endParaRPr>
          </a:p>
          <a:p>
            <a:r>
              <a:rPr lang="ru-RU" dirty="0">
                <a:solidFill>
                  <a:srgbClr val="064997"/>
                </a:solidFill>
              </a:rPr>
              <a:t>Искусство в детском саду </a:t>
            </a:r>
          </a:p>
          <a:p>
            <a:endParaRPr lang="ru-RU" dirty="0">
              <a:solidFill>
                <a:srgbClr val="064997"/>
              </a:solidFill>
            </a:endParaRPr>
          </a:p>
          <a:p>
            <a:endParaRPr lang="ru-RU">
              <a:solidFill>
                <a:srgbClr val="064997"/>
              </a:solidFill>
            </a:endParaRPr>
          </a:p>
          <a:p>
            <a:endParaRPr lang="ru-RU" dirty="0">
              <a:solidFill>
                <a:srgbClr val="064997"/>
              </a:solidFill>
            </a:endParaRPr>
          </a:p>
          <a:p>
            <a:r>
              <a:rPr lang="ru-RU" dirty="0">
                <a:solidFill>
                  <a:srgbClr val="064997"/>
                </a:solidFill>
              </a:rPr>
              <a:t>Арт-профилактика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2800F-27D0-4538-A122-CC862612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40" y="362135"/>
            <a:ext cx="1237595" cy="1225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880C1-4B06-45EA-8EC8-BB0D2805EADC}"/>
              </a:ext>
            </a:extLst>
          </p:cNvPr>
          <p:cNvSpPr txBox="1"/>
          <p:nvPr/>
        </p:nvSpPr>
        <p:spPr>
          <a:xfrm>
            <a:off x="586662" y="1587537"/>
            <a:ext cx="2847933" cy="523220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Официальный сайт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журнала «Искусство в школе»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248445-BE7E-4C88-8851-24D832F8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40" y="2160724"/>
            <a:ext cx="1219306" cy="12254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C0BB95-A72F-4D51-9A8A-FCBE54E641CE}"/>
              </a:ext>
            </a:extLst>
          </p:cNvPr>
          <p:cNvSpPr txBox="1"/>
          <p:nvPr/>
        </p:nvSpPr>
        <p:spPr>
          <a:xfrm>
            <a:off x="577517" y="3400493"/>
            <a:ext cx="2847933" cy="830997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Подписка на журнал </a:t>
            </a:r>
          </a:p>
          <a:p>
            <a:r>
              <a:rPr lang="ru-RU" sz="1600" dirty="0">
                <a:solidFill>
                  <a:schemeClr val="bg1"/>
                </a:solidFill>
              </a:rPr>
              <a:t>«Искусство в школе»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Почта России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9933E-3C02-4613-A7F8-B2DEDA06A5BA}"/>
              </a:ext>
            </a:extLst>
          </p:cNvPr>
          <p:cNvSpPr txBox="1"/>
          <p:nvPr/>
        </p:nvSpPr>
        <p:spPr>
          <a:xfrm>
            <a:off x="568373" y="5518212"/>
            <a:ext cx="2866222" cy="830997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Всероссийские педагогические чтения «Искусство в школе»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9D7704-4C44-4755-B896-925A16AE0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40" y="4231490"/>
            <a:ext cx="1286722" cy="1286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5B90059-CF21-46C9-83AA-70454F898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3687" y="1243866"/>
            <a:ext cx="1035401" cy="10354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148D0D1-46C4-4917-9BD1-00C74DDE66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4618" y="123547"/>
            <a:ext cx="1035400" cy="10354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94498A-C748-4CD3-9E2A-288D062AF8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3688" y="2328867"/>
            <a:ext cx="1057259" cy="10572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434BD4-13D5-4592-96C8-2F51FD6394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9642" y="3471875"/>
            <a:ext cx="1057259" cy="10572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F0C7F1-C5BD-4083-AA29-4701238B32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9642" y="4613866"/>
            <a:ext cx="1057259" cy="10572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E03D11-3B42-40E8-BA71-2D79C2E26B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4618" y="5747553"/>
            <a:ext cx="1024470" cy="10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EE4P_MASTERWIZARD" val="TitleAndEndImag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EE4P_MASTERWIZARD" val="TitleAndEndImag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Prosv Grid 16:9 - 16631">
  <a:themeElements>
    <a:clrScheme name="Custom 90">
      <a:dk1>
        <a:srgbClr val="434343"/>
      </a:dk1>
      <a:lt1>
        <a:sysClr val="window" lastClr="FFFFFF"/>
      </a:lt1>
      <a:dk2>
        <a:srgbClr val="0F6FC6"/>
      </a:dk2>
      <a:lt2>
        <a:srgbClr val="F2F2F2"/>
      </a:lt2>
      <a:accent1>
        <a:srgbClr val="073763"/>
      </a:accent1>
      <a:accent2>
        <a:srgbClr val="0B5394"/>
      </a:accent2>
      <a:accent3>
        <a:srgbClr val="E7E200"/>
      </a:accent3>
      <a:accent4>
        <a:srgbClr val="7FC463"/>
      </a:accent4>
      <a:accent5>
        <a:srgbClr val="7F7F7F"/>
      </a:accent5>
      <a:accent6>
        <a:srgbClr val="019DD9"/>
      </a:accent6>
      <a:hlink>
        <a:srgbClr val="0075A2"/>
      </a:hlink>
      <a:folHlink>
        <a:srgbClr val="124964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60000"/>
              <a:lumOff val="40000"/>
            </a:schemeClr>
          </a:solidFill>
          <a:miter lim="800000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 wrap="square" lIns="0" tIns="0" rIns="0" bIns="0" rtlCol="0" anchor="ctr">
        <a:noAutofit/>
      </a:bodyPr>
      <a:lstStyle>
        <a:defPPr algn="ctr">
          <a:lnSpc>
            <a:spcPct val="90000"/>
          </a:lnSpc>
          <a:spcAft>
            <a:spcPts val="600"/>
          </a:spcAft>
          <a:defRPr sz="1200" dirty="0" err="1" smtClean="0"/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Титу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osv Grid 16:9 - 16631">
  <a:themeElements>
    <a:clrScheme name="Custom 90">
      <a:dk1>
        <a:srgbClr val="434343"/>
      </a:dk1>
      <a:lt1>
        <a:sysClr val="window" lastClr="FFFFFF"/>
      </a:lt1>
      <a:dk2>
        <a:srgbClr val="0F6FC6"/>
      </a:dk2>
      <a:lt2>
        <a:srgbClr val="F2F2F2"/>
      </a:lt2>
      <a:accent1>
        <a:srgbClr val="073763"/>
      </a:accent1>
      <a:accent2>
        <a:srgbClr val="0B5394"/>
      </a:accent2>
      <a:accent3>
        <a:srgbClr val="E7E200"/>
      </a:accent3>
      <a:accent4>
        <a:srgbClr val="7FC463"/>
      </a:accent4>
      <a:accent5>
        <a:srgbClr val="7F7F7F"/>
      </a:accent5>
      <a:accent6>
        <a:srgbClr val="019DD9"/>
      </a:accent6>
      <a:hlink>
        <a:srgbClr val="0075A2"/>
      </a:hlink>
      <a:folHlink>
        <a:srgbClr val="124964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60000"/>
              <a:lumOff val="40000"/>
            </a:schemeClr>
          </a:solidFill>
          <a:miter lim="800000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 wrap="square" lIns="0" tIns="0" rIns="0" bIns="0" rtlCol="0" anchor="ctr">
        <a:noAutofit/>
      </a:bodyPr>
      <a:lstStyle>
        <a:defPPr algn="ctr">
          <a:lnSpc>
            <a:spcPct val="90000"/>
          </a:lnSpc>
          <a:spcAft>
            <a:spcPts val="600"/>
          </a:spcAft>
          <a:defRPr sz="1200" dirty="0" err="1" smtClean="0"/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3_Prosv Grid 16:9 - 16631">
  <a:themeElements>
    <a:clrScheme name="Custom 90">
      <a:dk1>
        <a:srgbClr val="434343"/>
      </a:dk1>
      <a:lt1>
        <a:sysClr val="window" lastClr="FFFFFF"/>
      </a:lt1>
      <a:dk2>
        <a:srgbClr val="0F6FC6"/>
      </a:dk2>
      <a:lt2>
        <a:srgbClr val="F2F2F2"/>
      </a:lt2>
      <a:accent1>
        <a:srgbClr val="073763"/>
      </a:accent1>
      <a:accent2>
        <a:srgbClr val="0B5394"/>
      </a:accent2>
      <a:accent3>
        <a:srgbClr val="E7E200"/>
      </a:accent3>
      <a:accent4>
        <a:srgbClr val="7FC463"/>
      </a:accent4>
      <a:accent5>
        <a:srgbClr val="7F7F7F"/>
      </a:accent5>
      <a:accent6>
        <a:srgbClr val="019DD9"/>
      </a:accent6>
      <a:hlink>
        <a:srgbClr val="0075A2"/>
      </a:hlink>
      <a:folHlink>
        <a:srgbClr val="124964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60000"/>
              <a:lumOff val="40000"/>
            </a:schemeClr>
          </a:solidFill>
          <a:miter lim="800000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 wrap="square" lIns="0" tIns="0" rIns="0" bIns="0" rtlCol="0" anchor="ctr">
        <a:noAutofit/>
      </a:bodyPr>
      <a:lstStyle>
        <a:defPPr algn="ctr">
          <a:lnSpc>
            <a:spcPct val="90000"/>
          </a:lnSpc>
          <a:spcAft>
            <a:spcPts val="600"/>
          </a:spcAft>
          <a:defRPr sz="1200" dirty="0" err="1" smtClean="0"/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5.xml><?xml version="1.0" encoding="utf-8"?>
<a:theme xmlns:a="http://schemas.openxmlformats.org/drawingml/2006/main" name="4_Prosv Grid 16:9 - 16631">
  <a:themeElements>
    <a:clrScheme name="Custom 90">
      <a:dk1>
        <a:srgbClr val="434343"/>
      </a:dk1>
      <a:lt1>
        <a:sysClr val="window" lastClr="FFFFFF"/>
      </a:lt1>
      <a:dk2>
        <a:srgbClr val="0F6FC6"/>
      </a:dk2>
      <a:lt2>
        <a:srgbClr val="F2F2F2"/>
      </a:lt2>
      <a:accent1>
        <a:srgbClr val="073763"/>
      </a:accent1>
      <a:accent2>
        <a:srgbClr val="0B5394"/>
      </a:accent2>
      <a:accent3>
        <a:srgbClr val="E7E200"/>
      </a:accent3>
      <a:accent4>
        <a:srgbClr val="7FC463"/>
      </a:accent4>
      <a:accent5>
        <a:srgbClr val="7F7F7F"/>
      </a:accent5>
      <a:accent6>
        <a:srgbClr val="019DD9"/>
      </a:accent6>
      <a:hlink>
        <a:srgbClr val="0075A2"/>
      </a:hlink>
      <a:folHlink>
        <a:srgbClr val="124964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60000"/>
              <a:lumOff val="40000"/>
            </a:schemeClr>
          </a:solidFill>
          <a:miter lim="800000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flat" cmpd="sng" algn="ctr">
          <a:solidFill>
            <a:schemeClr val="accent5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</a:spPr>
      <a:bodyPr wrap="square" lIns="0" tIns="0" rIns="0" bIns="0" rtlCol="0" anchor="ctr">
        <a:noAutofit/>
      </a:bodyPr>
      <a:lstStyle>
        <a:defPPr algn="ctr">
          <a:lnSpc>
            <a:spcPct val="90000"/>
          </a:lnSpc>
          <a:spcAft>
            <a:spcPts val="600"/>
          </a:spcAft>
          <a:defRPr sz="1200" dirty="0" err="1" smtClean="0"/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9700</TotalTime>
  <Words>212</Words>
  <Application>Microsoft Office PowerPoint</Application>
  <PresentationFormat>Широкоэкранный</PresentationFormat>
  <Paragraphs>61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1_Prosv Grid 16:9 - 16631</vt:lpstr>
      <vt:lpstr>Титульный слайд</vt:lpstr>
      <vt:lpstr>2_Prosv Grid 16:9 - 16631</vt:lpstr>
      <vt:lpstr>3_Prosv Grid 16:9 - 16631</vt:lpstr>
      <vt:lpstr>4_Prosv Grid 16:9 - 16631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Колычева Лариса Николаевна</dc:creator>
  <cp:lastModifiedBy>pc2</cp:lastModifiedBy>
  <cp:revision>958</cp:revision>
  <cp:lastPrinted>2024-02-16T08:03:37Z</cp:lastPrinted>
  <dcterms:created xsi:type="dcterms:W3CDTF">2023-07-10T13:04:57Z</dcterms:created>
  <dcterms:modified xsi:type="dcterms:W3CDTF">2025-10-08T11:33:35Z</dcterms:modified>
</cp:coreProperties>
</file>