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4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5.xml" ContentType="application/vnd.openxmlformats-officedocument.them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75" r:id="rId3"/>
    <p:sldMasterId id="2147483687" r:id="rId4"/>
    <p:sldMasterId id="2147483759" r:id="rId5"/>
  </p:sldMasterIdLst>
  <p:notesMasterIdLst>
    <p:notesMasterId r:id="rId12"/>
  </p:notesMasterIdLst>
  <p:sldIdLst>
    <p:sldId id="316" r:id="rId6"/>
    <p:sldId id="325" r:id="rId7"/>
    <p:sldId id="323" r:id="rId8"/>
    <p:sldId id="334" r:id="rId9"/>
    <p:sldId id="336" r:id="rId10"/>
    <p:sldId id="335" r:id="rId11"/>
  </p:sldIdLst>
  <p:sldSz cx="12192000" cy="6858000"/>
  <p:notesSz cx="6805613" cy="994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997"/>
    <a:srgbClr val="034DA2"/>
    <a:srgbClr val="F6F6FA"/>
    <a:srgbClr val="EC275F"/>
    <a:srgbClr val="0F6FC6"/>
    <a:srgbClr val="E7F0F8"/>
    <a:srgbClr val="CBDFF1"/>
    <a:srgbClr val="0883D7"/>
    <a:srgbClr val="1EBEFE"/>
    <a:srgbClr val="294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2" autoAdjust="0"/>
    <p:restoredTop sz="95581" autoAdjust="0"/>
  </p:normalViewPr>
  <p:slideViewPr>
    <p:cSldViewPr snapToGrid="0">
      <p:cViewPr varScale="1">
        <p:scale>
          <a:sx n="109" d="100"/>
          <a:sy n="109" d="100"/>
        </p:scale>
        <p:origin x="9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74E27-8D4E-4208-84A3-D59BE5E989D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6F52E-07D2-4183-9B99-90400E3B12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003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6F52E-07D2-4183-9B99-90400E3B12A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081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jp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jpeg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5.jpg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6.bin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jpeg"/><Relationship Id="rId5" Type="http://schemas.openxmlformats.org/officeDocument/2006/relationships/image" Target="../media/image7.emf"/><Relationship Id="rId4" Type="http://schemas.openxmlformats.org/officeDocument/2006/relationships/oleObject" Target="../embeddings/oleObject7.bin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5.jpg"/><Relationship Id="rId2" Type="http://schemas.openxmlformats.org/officeDocument/2006/relationships/tags" Target="../tags/tag9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9.bin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0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0.bin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1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8.pn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2.bin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13.png"/><Relationship Id="rId2" Type="http://schemas.openxmlformats.org/officeDocument/2006/relationships/tags" Target="../tags/tag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.jp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3.bin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5.jpg"/><Relationship Id="rId2" Type="http://schemas.openxmlformats.org/officeDocument/2006/relationships/tags" Target="../tags/tag1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4.bin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4.pn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5.bin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8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7.bin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13.png"/><Relationship Id="rId2" Type="http://schemas.openxmlformats.org/officeDocument/2006/relationships/tags" Target="../tags/tag18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.jp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8.bin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9.bin"/><Relationship Id="rId4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1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.bin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3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3.bin"/><Relationship Id="rId4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6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.bin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.bin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.bin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4.png"/><Relationship Id="rId2" Type="http://schemas.openxmlformats.org/officeDocument/2006/relationships/tags" Target="../tags/tag30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.jp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28.bin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1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2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9.bin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5.jpg"/><Relationship Id="rId2" Type="http://schemas.openxmlformats.org/officeDocument/2006/relationships/tags" Target="../tags/tag33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31.bin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34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8.jpeg"/><Relationship Id="rId5" Type="http://schemas.openxmlformats.org/officeDocument/2006/relationships/image" Target="../media/image7.emf"/><Relationship Id="rId4" Type="http://schemas.openxmlformats.org/officeDocument/2006/relationships/oleObject" Target="../embeddings/oleObject32.bin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13.png"/><Relationship Id="rId2" Type="http://schemas.openxmlformats.org/officeDocument/2006/relationships/tags" Target="../tags/tag35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5.jpg"/><Relationship Id="rId5" Type="http://schemas.openxmlformats.org/officeDocument/2006/relationships/image" Target="../media/image3.emf"/><Relationship Id="rId4" Type="http://schemas.openxmlformats.org/officeDocument/2006/relationships/oleObject" Target="../embeddings/oleObject33.bin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4.bin"/><Relationship Id="rId4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4.png"/><Relationship Id="rId2" Type="http://schemas.openxmlformats.org/officeDocument/2006/relationships/tags" Target="../tags/tag38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5.jp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35.bin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82BA08B-E07F-405F-84E4-553A85E63C2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8" name="Слайд think-cell" r:id="rId4" imgW="359" imgH="360" progId="TCLayout.ActiveDocument.1">
                  <p:embed/>
                </p:oleObj>
              </mc:Choice>
              <mc:Fallback>
                <p:oleObj name="Слайд think-cell" r:id="rId4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82BA08B-E07F-405F-84E4-553A85E63C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 userDrawn="1"/>
        </p:nvSpPr>
        <p:spPr>
          <a:xfrm>
            <a:off x="0" y="5279183"/>
            <a:ext cx="12192000" cy="157881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" t="8741" r="102" b="27"/>
          <a:stretch/>
        </p:blipFill>
        <p:spPr>
          <a:xfrm rot="16200000" flipH="1">
            <a:off x="8471921" y="1973272"/>
            <a:ext cx="580573" cy="6858000"/>
          </a:xfrm>
          <a:prstGeom prst="rect">
            <a:avLst/>
          </a:prstGeom>
        </p:spPr>
      </p:pic>
      <p:pic>
        <p:nvPicPr>
          <p:cNvPr id="13" name="Picture 12" descr="A picture containing person&#10;&#10;Description automatically generated">
            <a:extLst>
              <a:ext uri="{FF2B5EF4-FFF2-40B4-BE49-F238E27FC236}">
                <a16:creationId xmlns:a16="http://schemas.microsoft.com/office/drawing/2014/main" id="{CF4AB70D-F0FB-498E-B5DB-97A4CDD9D31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276850"/>
          </a:xfrm>
          <a:prstGeom prst="rect">
            <a:avLst/>
          </a:prstGeom>
        </p:spPr>
      </p:pic>
      <p:sp>
        <p:nvSpPr>
          <p:cNvPr id="21" name="Rectangle 20"/>
          <p:cNvSpPr/>
          <p:nvPr userDrawn="1"/>
        </p:nvSpPr>
        <p:spPr bwMode="black">
          <a:xfrm>
            <a:off x="630936" y="626200"/>
            <a:ext cx="8125200" cy="55296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957600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en-US" dirty="0"/>
              <a:t>Click to edit date/place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957600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 baseline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in sentence case</a:t>
            </a:r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 bwMode="ltGray">
          <a:xfrm>
            <a:off x="957600" y="1886242"/>
            <a:ext cx="6868800" cy="313842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ct val="93000"/>
              </a:lnSpc>
              <a:defRPr sz="5400" baseline="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Title in Title Case</a:t>
            </a:r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8" cstate="print">
            <a:clrChange>
              <a:clrFrom>
                <a:srgbClr val="455A9B"/>
              </a:clrFrom>
              <a:clrTo>
                <a:srgbClr val="455A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6" y="623867"/>
            <a:ext cx="3166707" cy="146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1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34382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lic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630000" y="1544274"/>
            <a:ext cx="3452400" cy="1495794"/>
          </a:xfrm>
          <a:noFill/>
        </p:spPr>
        <p:txBody>
          <a:bodyPr wrap="square" lIns="0" tIns="0" rIns="320040" bIns="0" anchor="b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74704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16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23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BA76CF95-F6B6-F878-4AB0-3AC9A89F98E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" name="Слайд think-cell" r:id="rId4" imgW="425" imgH="424" progId="TCLayout.ActiveDocument.1">
                  <p:embed/>
                </p:oleObj>
              </mc:Choice>
              <mc:Fallback>
                <p:oleObj name="Слайд think-cell" r:id="rId4" imgW="425" imgH="424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BA76CF95-F6B6-F878-4AB0-3AC9A89F98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53">
            <a:extLst>
              <a:ext uri="{FF2B5EF4-FFF2-40B4-BE49-F238E27FC236}">
                <a16:creationId xmlns:a16="http://schemas.microsoft.com/office/drawing/2014/main" id="{3A942EC5-EE4D-CB79-F2C9-B0537D26E03B}"/>
              </a:ext>
            </a:extLst>
          </p:cNvPr>
          <p:cNvSpPr/>
          <p:nvPr userDrawn="1"/>
        </p:nvSpPr>
        <p:spPr>
          <a:xfrm>
            <a:off x="0" y="-2385"/>
            <a:ext cx="12192000" cy="7306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11" name="Picture 57">
            <a:extLst>
              <a:ext uri="{FF2B5EF4-FFF2-40B4-BE49-F238E27FC236}">
                <a16:creationId xmlns:a16="http://schemas.microsoft.com/office/drawing/2014/main" id="{26FD4FE1-7D8A-3E87-76CB-D5A5F0DF59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alphaModFix amt="20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00" b="65827"/>
          <a:stretch/>
        </p:blipFill>
        <p:spPr>
          <a:xfrm flipH="1">
            <a:off x="-10" y="-2384"/>
            <a:ext cx="12192001" cy="730667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Заголовок 19">
            <a:extLst>
              <a:ext uri="{FF2B5EF4-FFF2-40B4-BE49-F238E27FC236}">
                <a16:creationId xmlns:a16="http://schemas.microsoft.com/office/drawing/2014/main" id="{51FF9BAE-BDCC-028F-C9CF-7B772D9234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198957"/>
            <a:ext cx="10837321" cy="332399"/>
          </a:xfrm>
        </p:spPr>
        <p:txBody>
          <a:bodyPr vert="horz"/>
          <a:lstStyle>
            <a:lvl1pPr>
              <a:defRPr/>
            </a:lvl1pPr>
          </a:lstStyle>
          <a:p>
            <a:r>
              <a:rPr lang="ru-RU" dirty="0">
                <a:solidFill>
                  <a:srgbClr val="FFFFFF"/>
                </a:solidFill>
              </a:rPr>
              <a:t>…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1A277CD-E6E9-48AD-F017-3E18A8695E48}"/>
              </a:ext>
            </a:extLst>
          </p:cNvPr>
          <p:cNvSpPr/>
          <p:nvPr userDrawn="1"/>
        </p:nvSpPr>
        <p:spPr>
          <a:xfrm>
            <a:off x="248683" y="6616632"/>
            <a:ext cx="3006571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© ООО</a:t>
            </a:r>
            <a:r>
              <a:rPr lang="ru-RU" sz="1000" baseline="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 </a:t>
            </a: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«Просвещение-Союз», 20</a:t>
            </a:r>
            <a:r>
              <a:rPr lang="en-US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2</a:t>
            </a: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1083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</a14:hiddenLine>
            </a:ext>
          </a:extLst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1280693" y="1424081"/>
            <a:ext cx="951721" cy="951721"/>
          </a:xfrm>
          <a:prstGeom prst="rect">
            <a:avLst/>
          </a:prstGeom>
          <a:noFill/>
          <a:ln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64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cxnSp>
        <p:nvCxnSpPr>
          <p:cNvPr id="10" name="Straight Connector 9"/>
          <p:cNvCxnSpPr/>
          <p:nvPr userDrawn="1"/>
        </p:nvCxnSpPr>
        <p:spPr bwMode="white">
          <a:xfrm>
            <a:off x="630000" y="3680016"/>
            <a:ext cx="11558587" cy="0"/>
          </a:xfrm>
          <a:prstGeom prst="line">
            <a:avLst/>
          </a:prstGeom>
          <a:ln w="19050" cmpd="sng">
            <a:solidFill>
              <a:schemeClr val="tx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82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1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1960D692-BCBF-9B4C-04B5-6FE8CCE6B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93" t="1520" r="618" b="41930"/>
          <a:stretch/>
        </p:blipFill>
        <p:spPr>
          <a:xfrm>
            <a:off x="8201025" y="993363"/>
            <a:ext cx="4008903" cy="3968750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0AD8C047-0C01-3C03-5AEE-7476FE31C0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93" t="1520" r="618" b="41930"/>
          <a:stretch/>
        </p:blipFill>
        <p:spPr>
          <a:xfrm rot="10800000">
            <a:off x="0" y="993363"/>
            <a:ext cx="4008903" cy="396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63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5886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82BA08B-E07F-405F-84E4-553A85E63C2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4" name="Слайд think-cell" r:id="rId4" imgW="359" imgH="360" progId="TCLayout.ActiveDocument.1">
                  <p:embed/>
                </p:oleObj>
              </mc:Choice>
              <mc:Fallback>
                <p:oleObj name="Слайд think-cell" r:id="rId4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82BA08B-E07F-405F-84E4-553A85E63C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 userDrawn="1"/>
        </p:nvSpPr>
        <p:spPr>
          <a:xfrm>
            <a:off x="0" y="5279183"/>
            <a:ext cx="12192000" cy="157881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" t="8741" r="102" b="27"/>
          <a:stretch/>
        </p:blipFill>
        <p:spPr>
          <a:xfrm rot="16200000" flipH="1">
            <a:off x="8471921" y="1973272"/>
            <a:ext cx="580573" cy="6858000"/>
          </a:xfrm>
          <a:prstGeom prst="rect">
            <a:avLst/>
          </a:prstGeom>
        </p:spPr>
      </p:pic>
      <p:pic>
        <p:nvPicPr>
          <p:cNvPr id="13" name="Picture 12" descr="A picture containing person&#10;&#10;Description automatically generated">
            <a:extLst>
              <a:ext uri="{FF2B5EF4-FFF2-40B4-BE49-F238E27FC236}">
                <a16:creationId xmlns:a16="http://schemas.microsoft.com/office/drawing/2014/main" id="{CF4AB70D-F0FB-498E-B5DB-97A4CDD9D31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276850"/>
          </a:xfrm>
          <a:prstGeom prst="rect">
            <a:avLst/>
          </a:prstGeom>
        </p:spPr>
      </p:pic>
      <p:sp>
        <p:nvSpPr>
          <p:cNvPr id="21" name="Rectangle 20"/>
          <p:cNvSpPr/>
          <p:nvPr userDrawn="1"/>
        </p:nvSpPr>
        <p:spPr bwMode="black">
          <a:xfrm>
            <a:off x="630936" y="626200"/>
            <a:ext cx="8125200" cy="55296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957600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en-US" dirty="0"/>
              <a:t>Click to edit date/place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957600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 baseline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in sentence case</a:t>
            </a:r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 bwMode="ltGray">
          <a:xfrm>
            <a:off x="957600" y="1886242"/>
            <a:ext cx="6868800" cy="313842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ct val="93000"/>
              </a:lnSpc>
              <a:defRPr sz="5400" baseline="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Title in Title Case</a:t>
            </a:r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8" cstate="print">
            <a:clrChange>
              <a:clrFrom>
                <a:srgbClr val="455A9B"/>
              </a:clrFrom>
              <a:clrTo>
                <a:srgbClr val="455A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6" y="623867"/>
            <a:ext cx="3166707" cy="146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9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8923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lic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630000" y="1544274"/>
            <a:ext cx="3452400" cy="1495794"/>
          </a:xfrm>
          <a:noFill/>
        </p:spPr>
        <p:txBody>
          <a:bodyPr wrap="square" lIns="0" tIns="0" rIns="320040" bIns="0" anchor="b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321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61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68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BA76CF95-F6B6-F878-4AB0-3AC9A89F98E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8" name="Слайд think-cell" r:id="rId4" imgW="425" imgH="424" progId="TCLayout.ActiveDocument.1">
                  <p:embed/>
                </p:oleObj>
              </mc:Choice>
              <mc:Fallback>
                <p:oleObj name="Слайд think-cell" r:id="rId4" imgW="425" imgH="424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BA76CF95-F6B6-F878-4AB0-3AC9A89F98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Rectangle 53">
            <a:extLst>
              <a:ext uri="{FF2B5EF4-FFF2-40B4-BE49-F238E27FC236}">
                <a16:creationId xmlns:a16="http://schemas.microsoft.com/office/drawing/2014/main" id="{3A942EC5-EE4D-CB79-F2C9-B0537D26E03B}"/>
              </a:ext>
            </a:extLst>
          </p:cNvPr>
          <p:cNvSpPr/>
          <p:nvPr userDrawn="1"/>
        </p:nvSpPr>
        <p:spPr>
          <a:xfrm>
            <a:off x="0" y="-2385"/>
            <a:ext cx="12192000" cy="73066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8" name="Picture 57">
            <a:extLst>
              <a:ext uri="{FF2B5EF4-FFF2-40B4-BE49-F238E27FC236}">
                <a16:creationId xmlns:a16="http://schemas.microsoft.com/office/drawing/2014/main" id="{26FD4FE1-7D8A-3E87-76CB-D5A5F0DF59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alphaModFix amt="20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00" b="65827"/>
          <a:stretch/>
        </p:blipFill>
        <p:spPr>
          <a:xfrm flipH="1">
            <a:off x="-10" y="-2384"/>
            <a:ext cx="12192001" cy="730667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2184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</a14:hiddenLine>
            </a:ext>
          </a:extLst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1280693" y="1424081"/>
            <a:ext cx="951721" cy="951721"/>
          </a:xfrm>
          <a:prstGeom prst="rect">
            <a:avLst/>
          </a:prstGeom>
          <a:noFill/>
          <a:ln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74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cxnSp>
        <p:nvCxnSpPr>
          <p:cNvPr id="10" name="Straight Connector 9"/>
          <p:cNvCxnSpPr/>
          <p:nvPr userDrawn="1"/>
        </p:nvCxnSpPr>
        <p:spPr bwMode="white">
          <a:xfrm>
            <a:off x="630000" y="3680016"/>
            <a:ext cx="11558587" cy="0"/>
          </a:xfrm>
          <a:prstGeom prst="line">
            <a:avLst/>
          </a:prstGeom>
          <a:ln w="19050" cmpd="sng">
            <a:solidFill>
              <a:schemeClr val="tx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89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56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1960D692-BCBF-9B4C-04B5-6FE8CCE6B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93" t="1520" r="618" b="41930"/>
          <a:stretch/>
        </p:blipFill>
        <p:spPr>
          <a:xfrm>
            <a:off x="8201025" y="993363"/>
            <a:ext cx="4008903" cy="3968750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0AD8C047-0C01-3C03-5AEE-7476FE31C0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93" t="1520" r="618" b="41930"/>
          <a:stretch/>
        </p:blipFill>
        <p:spPr>
          <a:xfrm rot="10800000">
            <a:off x="0" y="993363"/>
            <a:ext cx="4008903" cy="396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10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82BA08B-E07F-405F-84E4-553A85E63C2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6" name="Слайд think-cell" r:id="rId4" imgW="359" imgH="360" progId="TCLayout.ActiveDocument.1">
                  <p:embed/>
                </p:oleObj>
              </mc:Choice>
              <mc:Fallback>
                <p:oleObj name="Слайд think-cell" r:id="rId4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82BA08B-E07F-405F-84E4-553A85E63C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 userDrawn="1"/>
        </p:nvSpPr>
        <p:spPr>
          <a:xfrm>
            <a:off x="0" y="5279183"/>
            <a:ext cx="12192000" cy="157881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" t="8741" r="102" b="27"/>
          <a:stretch/>
        </p:blipFill>
        <p:spPr>
          <a:xfrm rot="16200000" flipH="1">
            <a:off x="8471921" y="1973272"/>
            <a:ext cx="580573" cy="6858000"/>
          </a:xfrm>
          <a:prstGeom prst="rect">
            <a:avLst/>
          </a:prstGeom>
        </p:spPr>
      </p:pic>
      <p:pic>
        <p:nvPicPr>
          <p:cNvPr id="13" name="Picture 12" descr="A picture containing person&#10;&#10;Description automatically generated">
            <a:extLst>
              <a:ext uri="{FF2B5EF4-FFF2-40B4-BE49-F238E27FC236}">
                <a16:creationId xmlns:a16="http://schemas.microsoft.com/office/drawing/2014/main" id="{CF4AB70D-F0FB-498E-B5DB-97A4CDD9D31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276850"/>
          </a:xfrm>
          <a:prstGeom prst="rect">
            <a:avLst/>
          </a:prstGeom>
        </p:spPr>
      </p:pic>
      <p:sp>
        <p:nvSpPr>
          <p:cNvPr id="2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9366561" y="5570642"/>
            <a:ext cx="1867935" cy="896833"/>
          </a:xfrm>
          <a:prstGeom prst="rect">
            <a:avLst/>
          </a:prstGeom>
        </p:spPr>
        <p:txBody>
          <a:bodyPr anchor="b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1" name="Rectangle 20"/>
          <p:cNvSpPr/>
          <p:nvPr userDrawn="1"/>
        </p:nvSpPr>
        <p:spPr bwMode="black">
          <a:xfrm>
            <a:off x="630936" y="626200"/>
            <a:ext cx="8125200" cy="55296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957600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en-US" dirty="0"/>
              <a:t>Click to edit date/place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957600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 baseline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in sentence case</a:t>
            </a:r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 bwMode="ltGray">
          <a:xfrm>
            <a:off x="957600" y="1886242"/>
            <a:ext cx="6868800" cy="313842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ct val="93000"/>
              </a:lnSpc>
              <a:defRPr sz="5400" baseline="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Title in Title Case</a:t>
            </a:r>
          </a:p>
        </p:txBody>
      </p:sp>
      <p:pic>
        <p:nvPicPr>
          <p:cNvPr id="5" name="Picture 4" descr="Text, logo&#10;&#10;Description automatically generated">
            <a:extLst>
              <a:ext uri="{FF2B5EF4-FFF2-40B4-BE49-F238E27FC236}">
                <a16:creationId xmlns:a16="http://schemas.microsoft.com/office/drawing/2014/main" id="{D088C6AA-2949-49B2-8B99-26CC14A9CC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b="32514"/>
          <a:stretch/>
        </p:blipFill>
        <p:spPr>
          <a:xfrm>
            <a:off x="957601" y="946937"/>
            <a:ext cx="1761788" cy="74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94653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lic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630000" y="1544274"/>
            <a:ext cx="3452400" cy="1495794"/>
          </a:xfrm>
          <a:noFill/>
        </p:spPr>
        <p:txBody>
          <a:bodyPr wrap="square" lIns="0" tIns="0" rIns="320040" bIns="0" anchor="b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0719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9" name="Rectangle 58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0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cxnSp>
        <p:nvCxnSpPr>
          <p:cNvPr id="148" name="Straight Connector 147"/>
          <p:cNvCxnSpPr/>
          <p:nvPr userDrawn="1"/>
        </p:nvCxnSpPr>
        <p:spPr bwMode="white">
          <a:xfrm>
            <a:off x="618898" y="3680016"/>
            <a:ext cx="11576304" cy="0"/>
          </a:xfrm>
          <a:prstGeom prst="line">
            <a:avLst/>
          </a:prstGeom>
          <a:ln w="19050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14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17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4618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3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5209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69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63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80465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1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aseline="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Click to add title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15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left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4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 sz="3200" baseline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" b="7716"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4009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0" name="Слайд think-cell" r:id="rId4" imgW="324" imgH="324" progId="TCLayout.ActiveDocument.1">
                  <p:embed/>
                </p:oleObj>
              </mc:Choice>
              <mc:Fallback>
                <p:oleObj name="Слайд think-cell" r:id="rId4" imgW="324" imgH="32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78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arrow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910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6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Pentagon 8"/>
          <p:cNvSpPr/>
          <p:nvPr userDrawn="1"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806" y="3589606"/>
            <a:ext cx="1365250" cy="338296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68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arrow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8"/>
          <p:cNvSpPr/>
          <p:nvPr userDrawn="1"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727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 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pic>
        <p:nvPicPr>
          <p:cNvPr id="16" name="Picture 1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56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arrow 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3816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</p:spTree>
    <p:extLst>
      <p:ext uri="{BB962C8B-B14F-4D97-AF65-F5344CB8AC3E}">
        <p14:creationId xmlns:p14="http://schemas.microsoft.com/office/powerpoint/2010/main" val="348622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337C43B-1272-47B5-A25A-576B88B4D8B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4" name="Слайд think-cell" r:id="rId4" imgW="359" imgH="360" progId="TCLayout.ActiveDocument.1">
                  <p:embed/>
                </p:oleObj>
              </mc:Choice>
              <mc:Fallback>
                <p:oleObj name="Слайд think-cell" r:id="rId4" imgW="359" imgH="36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337C43B-1272-47B5-A25A-576B88B4D8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accent6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</p:spTree>
    <p:extLst>
      <p:ext uri="{BB962C8B-B14F-4D97-AF65-F5344CB8AC3E}">
        <p14:creationId xmlns:p14="http://schemas.microsoft.com/office/powerpoint/2010/main" val="149429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8" name="Слайд think-cell" r:id="rId4" imgW="324" imgH="324" progId="TCLayout.ActiveDocument.1">
                  <p:embed/>
                </p:oleObj>
              </mc:Choice>
              <mc:Fallback>
                <p:oleObj name="Слайд think-cell" r:id="rId4" imgW="324" imgH="32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4" b="1258"/>
          <a:stretch/>
        </p:blipFill>
        <p:spPr>
          <a:xfrm rot="16200000" flipH="1">
            <a:off x="6797461" y="101443"/>
            <a:ext cx="769257" cy="10019821"/>
          </a:xfrm>
          <a:custGeom>
            <a:avLst/>
            <a:gdLst>
              <a:gd name="connsiteX0" fmla="*/ 0 w 769257"/>
              <a:gd name="connsiteY0" fmla="*/ 0 h 10019821"/>
              <a:gd name="connsiteX1" fmla="*/ 0 w 769257"/>
              <a:gd name="connsiteY1" fmla="*/ 4631160 h 10019821"/>
              <a:gd name="connsiteX2" fmla="*/ 216750 w 769257"/>
              <a:gd name="connsiteY2" fmla="*/ 999646 h 10019821"/>
              <a:gd name="connsiteX3" fmla="*/ 197800 w 769257"/>
              <a:gd name="connsiteY3" fmla="*/ 10019821 h 10019821"/>
              <a:gd name="connsiteX4" fmla="*/ 769257 w 769257"/>
              <a:gd name="connsiteY4" fmla="*/ 10019821 h 10019821"/>
              <a:gd name="connsiteX5" fmla="*/ 769257 w 769257"/>
              <a:gd name="connsiteY5" fmla="*/ 0 h 1001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257" h="10019821">
                <a:moveTo>
                  <a:pt x="0" y="0"/>
                </a:moveTo>
                <a:lnTo>
                  <a:pt x="0" y="4631160"/>
                </a:lnTo>
                <a:lnTo>
                  <a:pt x="216750" y="999646"/>
                </a:lnTo>
                <a:lnTo>
                  <a:pt x="197800" y="10019821"/>
                </a:lnTo>
                <a:lnTo>
                  <a:pt x="769257" y="10019821"/>
                </a:lnTo>
                <a:lnTo>
                  <a:pt x="769257" y="0"/>
                </a:lnTo>
                <a:close/>
              </a:path>
            </a:pathLst>
          </a:cu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0"/>
            <a:ext cx="12192000" cy="5867335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17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 bwMode="white"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470898"/>
          </a:xfrm>
        </p:spPr>
        <p:txBody>
          <a:bodyPr/>
          <a:lstStyle>
            <a:lvl1pPr>
              <a:defRPr sz="3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8071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67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28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1E7D12C-4489-4800-9BB1-436AC95758C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2" name="Слайд think-cell" r:id="rId4" imgW="359" imgH="360" progId="TCLayout.ActiveDocument.1">
                  <p:embed/>
                </p:oleObj>
              </mc:Choice>
              <mc:Fallback>
                <p:oleObj name="Слайд think-cell" r:id="rId4" imgW="359" imgH="36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41E7D12C-4489-4800-9BB1-436AC95758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CF48FA5F-D8BE-42D2-9B2C-CBE444DF25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67" r="3189"/>
          <a:stretch/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black">
          <a:xfrm>
            <a:off x="626289" y="626321"/>
            <a:ext cx="5610517" cy="5532504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Picture 9" descr="Text, logo&#10;&#10;Description automatically generated">
            <a:extLst>
              <a:ext uri="{FF2B5EF4-FFF2-40B4-BE49-F238E27FC236}">
                <a16:creationId xmlns:a16="http://schemas.microsoft.com/office/drawing/2014/main" id="{52A6ECDA-44DD-4F91-9A92-2316420BF4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b="32514"/>
          <a:stretch/>
        </p:blipFill>
        <p:spPr>
          <a:xfrm>
            <a:off x="2057735" y="2813114"/>
            <a:ext cx="2747624" cy="115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1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50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grpSp>
          <p:nvGrpSpPr>
            <p:cNvPr id="51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66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67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68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69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70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71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72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73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74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75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76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sp>
          <p:nvSpPr>
            <p:cNvPr id="53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54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57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grpSp>
          <p:nvGrpSpPr>
            <p:cNvPr id="58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61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62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63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64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65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sp>
          <p:nvSpPr>
            <p:cNvPr id="59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60" name="Footnote example"/>
            <p:cNvSpPr txBox="1"/>
            <p:nvPr/>
          </p:nvSpPr>
          <p:spPr>
            <a:xfrm>
              <a:off x="630000" y="6144442"/>
              <a:ext cx="9030914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1.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xxxx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  2.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xxxx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  3. List footnotes in numerical order. Footnote numbers are not bracketed. Use 10pt font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Note: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Source: Include a source for every chart that you use. Separate sources with a semicolon; 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86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BCE5FF-9229-4DE9-A9CE-533C7EF5F8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6" name="Слайд think-cell" r:id="rId4" imgW="359" imgH="360" progId="TCLayout.ActiveDocument.1">
                  <p:embed/>
                </p:oleObj>
              </mc:Choice>
              <mc:Fallback>
                <p:oleObj name="Слайд think-cell" r:id="rId4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BCE5FF-9229-4DE9-A9CE-533C7EF5F8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 userDrawn="1"/>
        </p:nvSpPr>
        <p:spPr>
          <a:xfrm>
            <a:off x="0" y="5279183"/>
            <a:ext cx="12192000" cy="157881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" t="8741" r="102" b="27"/>
          <a:stretch/>
        </p:blipFill>
        <p:spPr>
          <a:xfrm rot="16200000" flipH="1">
            <a:off x="8471921" y="1973272"/>
            <a:ext cx="580573" cy="6858000"/>
          </a:xfrm>
          <a:prstGeom prst="rect">
            <a:avLst/>
          </a:prstGeom>
        </p:spPr>
      </p:pic>
      <p:pic>
        <p:nvPicPr>
          <p:cNvPr id="13" name="Picture 12" descr="A picture containing person&#10;&#10;Description automatically generated">
            <a:extLst>
              <a:ext uri="{FF2B5EF4-FFF2-40B4-BE49-F238E27FC236}">
                <a16:creationId xmlns:a16="http://schemas.microsoft.com/office/drawing/2014/main" id="{DBA97BA5-F050-4384-AB99-438212F4060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276850"/>
          </a:xfrm>
          <a:prstGeom prst="rect">
            <a:avLst/>
          </a:prstGeom>
        </p:spPr>
      </p:pic>
      <p:sp>
        <p:nvSpPr>
          <p:cNvPr id="2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9366561" y="5570642"/>
            <a:ext cx="1867935" cy="896833"/>
          </a:xfrm>
          <a:prstGeom prst="rect">
            <a:avLst/>
          </a:prstGeom>
        </p:spPr>
        <p:txBody>
          <a:bodyPr anchor="b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1" name="Rectangle 20"/>
          <p:cNvSpPr/>
          <p:nvPr userDrawn="1"/>
        </p:nvSpPr>
        <p:spPr bwMode="black">
          <a:xfrm>
            <a:off x="630936" y="626200"/>
            <a:ext cx="8125200" cy="55296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957600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en-US" dirty="0"/>
              <a:t>Click to edit date/place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957600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in sentence case</a:t>
            </a:r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 bwMode="ltGray">
          <a:xfrm>
            <a:off x="957600" y="1886242"/>
            <a:ext cx="6868800" cy="3138423"/>
          </a:xfrm>
        </p:spPr>
        <p:txBody>
          <a:bodyPr vert="horz" anchor="b">
            <a:normAutofit/>
          </a:bodyPr>
          <a:lstStyle>
            <a:lvl1pPr algn="l">
              <a:lnSpc>
                <a:spcPct val="93000"/>
              </a:lnSpc>
              <a:defRPr sz="5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Title in Title Case</a:t>
            </a:r>
          </a:p>
        </p:txBody>
      </p:sp>
      <p:pic>
        <p:nvPicPr>
          <p:cNvPr id="17" name="Picture 16" descr="Text, logo&#10;&#10;Description automatically generated">
            <a:extLst>
              <a:ext uri="{FF2B5EF4-FFF2-40B4-BE49-F238E27FC236}">
                <a16:creationId xmlns:a16="http://schemas.microsoft.com/office/drawing/2014/main" id="{38281191-7F9C-4F71-BBA3-45B4F5D1D7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b="32514"/>
          <a:stretch/>
        </p:blipFill>
        <p:spPr>
          <a:xfrm>
            <a:off x="957601" y="946937"/>
            <a:ext cx="1761788" cy="74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7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350" cy="332399"/>
          </a:xfr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5035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Gray slic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 bwMode="white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630000" y="2158987"/>
            <a:ext cx="3744000" cy="5416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227048"/>
            <a:ext cx="3744000" cy="664797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5100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</a14:hiddenLine>
            </a:ext>
          </a:extLst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1280693" y="1424081"/>
            <a:ext cx="951721" cy="951721"/>
          </a:xfrm>
          <a:prstGeom prst="rect">
            <a:avLst/>
          </a:prstGeom>
          <a:noFill/>
          <a:ln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81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cxnSp>
        <p:nvCxnSpPr>
          <p:cNvPr id="10" name="Straight Connector 9"/>
          <p:cNvCxnSpPr/>
          <p:nvPr userDrawn="1"/>
        </p:nvCxnSpPr>
        <p:spPr bwMode="white">
          <a:xfrm>
            <a:off x="630000" y="3680016"/>
            <a:ext cx="11558587" cy="0"/>
          </a:xfrm>
          <a:prstGeom prst="line">
            <a:avLst/>
          </a:prstGeom>
          <a:ln w="19050" cmpd="sng">
            <a:solidFill>
              <a:schemeClr val="tx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16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Whit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18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9194FE-0F28-4A3D-B28B-E2C0D75DEE42}"/>
              </a:ext>
            </a:extLst>
          </p:cNvPr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50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lu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76529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4049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Four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9029246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white">
          <a:xfrm>
            <a:off x="0" y="0"/>
            <a:ext cx="90342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8101584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25988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lu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4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5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90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lue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49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lue 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936" y="178560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76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Left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0" name="Слайд think-cell" r:id="rId4" imgW="324" imgH="324" progId="TCLayout.ActiveDocument.1">
                  <p:embed/>
                </p:oleObj>
              </mc:Choice>
              <mc:Fallback>
                <p:oleObj name="Слайд think-cell" r:id="rId4" imgW="324" imgH="32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Click to add title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lue left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" b="7716"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0965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Arrow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Date Placeholder 7"/>
          <p:cNvSpPr>
            <a:spLocks noGrp="1"/>
          </p:cNvSpPr>
          <p:nvPr>
            <p:ph type="dt" sz="half" idx="1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36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lue arrow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110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Arrow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806" y="3589606"/>
            <a:ext cx="1365250" cy="338296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24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lue arrow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2527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Arrow 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81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lue arrow two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97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ig statem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</p:spTree>
    <p:extLst>
      <p:ext uri="{BB962C8B-B14F-4D97-AF65-F5344CB8AC3E}">
        <p14:creationId xmlns:p14="http://schemas.microsoft.com/office/powerpoint/2010/main" val="115446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ig statemen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5B8D31C-2967-4914-B4F5-0E65D96F08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34" name="Слайд think-cell" r:id="rId4" imgW="359" imgH="360" progId="TCLayout.ActiveDocument.1">
                  <p:embed/>
                </p:oleObj>
              </mc:Choice>
              <mc:Fallback>
                <p:oleObj name="Слайд think-cell" r:id="rId4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5B8D31C-2967-4914-B4F5-0E65D96F08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accent6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</p:spTree>
    <p:extLst>
      <p:ext uri="{BB962C8B-B14F-4D97-AF65-F5344CB8AC3E}">
        <p14:creationId xmlns:p14="http://schemas.microsoft.com/office/powerpoint/2010/main" val="229780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58" name="Слайд think-cell" r:id="rId4" imgW="384" imgH="384" progId="TCLayout.ActiveDocument.1">
                  <p:embed/>
                </p:oleObj>
              </mc:Choice>
              <mc:Fallback>
                <p:oleObj name="Слайд think-cell" r:id="rId4" imgW="384" imgH="38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4" b="1258"/>
          <a:stretch/>
        </p:blipFill>
        <p:spPr>
          <a:xfrm rot="16200000" flipH="1">
            <a:off x="6797461" y="101443"/>
            <a:ext cx="769257" cy="10019821"/>
          </a:xfrm>
          <a:custGeom>
            <a:avLst/>
            <a:gdLst>
              <a:gd name="connsiteX0" fmla="*/ 0 w 769257"/>
              <a:gd name="connsiteY0" fmla="*/ 0 h 10019821"/>
              <a:gd name="connsiteX1" fmla="*/ 0 w 769257"/>
              <a:gd name="connsiteY1" fmla="*/ 4631160 h 10019821"/>
              <a:gd name="connsiteX2" fmla="*/ 216750 w 769257"/>
              <a:gd name="connsiteY2" fmla="*/ 999646 h 10019821"/>
              <a:gd name="connsiteX3" fmla="*/ 197800 w 769257"/>
              <a:gd name="connsiteY3" fmla="*/ 10019821 h 10019821"/>
              <a:gd name="connsiteX4" fmla="*/ 769257 w 769257"/>
              <a:gd name="connsiteY4" fmla="*/ 10019821 h 10019821"/>
              <a:gd name="connsiteX5" fmla="*/ 769257 w 769257"/>
              <a:gd name="connsiteY5" fmla="*/ 0 h 1001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257" h="10019821">
                <a:moveTo>
                  <a:pt x="0" y="0"/>
                </a:moveTo>
                <a:lnTo>
                  <a:pt x="0" y="4631160"/>
                </a:lnTo>
                <a:lnTo>
                  <a:pt x="216750" y="999646"/>
                </a:lnTo>
                <a:lnTo>
                  <a:pt x="197800" y="10019821"/>
                </a:lnTo>
                <a:lnTo>
                  <a:pt x="769257" y="10019821"/>
                </a:lnTo>
                <a:lnTo>
                  <a:pt x="769257" y="0"/>
                </a:lnTo>
                <a:close/>
              </a:path>
            </a:pathLst>
          </a:cu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0"/>
            <a:ext cx="12192000" cy="5867335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43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pecial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33239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99156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30000" y="2577934"/>
            <a:ext cx="2819400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t>Table of contents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38" y="3586748"/>
            <a:ext cx="1365250" cy="338296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41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38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02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B6E77082-3826-42D0-B31E-104961A6C4F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2" name="Слайд think-cell" r:id="rId4" imgW="359" imgH="360" progId="TCLayout.ActiveDocument.1">
                  <p:embed/>
                </p:oleObj>
              </mc:Choice>
              <mc:Fallback>
                <p:oleObj name="Слайд think-cell" r:id="rId4" imgW="359" imgH="36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B6E77082-3826-42D0-B31E-104961A6C4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B18A8344-5352-4057-ABAA-7F739FE85B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67" r="3189"/>
          <a:stretch/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black">
          <a:xfrm>
            <a:off x="626289" y="626321"/>
            <a:ext cx="5610517" cy="5532504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Picture 9" descr="Text, logo&#10;&#10;Description automatically generated">
            <a:extLst>
              <a:ext uri="{FF2B5EF4-FFF2-40B4-BE49-F238E27FC236}">
                <a16:creationId xmlns:a16="http://schemas.microsoft.com/office/drawing/2014/main" id="{71D859CB-E1E5-4D31-8764-95F1A301AB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b="44264"/>
          <a:stretch/>
        </p:blipFill>
        <p:spPr>
          <a:xfrm>
            <a:off x="2057735" y="2914009"/>
            <a:ext cx="2747624" cy="95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68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roup 143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145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grpSp>
          <p:nvGrpSpPr>
            <p:cNvPr id="146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159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0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1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2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3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4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5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6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7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8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9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sp>
          <p:nvSpPr>
            <p:cNvPr id="148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49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50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grpSp>
          <p:nvGrpSpPr>
            <p:cNvPr id="151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154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5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6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7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8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sp>
          <p:nvSpPr>
            <p:cNvPr id="152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53" name="Footnote example"/>
            <p:cNvSpPr txBox="1"/>
            <p:nvPr/>
          </p:nvSpPr>
          <p:spPr>
            <a:xfrm>
              <a:off x="630000" y="6144442"/>
              <a:ext cx="9030914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1.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xxxx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  2.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xxxx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  3. List footnotes in numerical order. Footnote numbers are not bracketed. Use 10pt font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Note: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Source: Include a source for every chart that you use. Separate sources with a semicolon; 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6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ection Header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06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 userDrawn="1">
            <p:custDataLst>
              <p:tags r:id="rId3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630000" y="907199"/>
            <a:ext cx="3448800" cy="3488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612000" tIns="46800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extBox 1"/>
          <p:cNvSpPr txBox="1"/>
          <p:nvPr userDrawn="1"/>
        </p:nvSpPr>
        <p:spPr>
          <a:xfrm>
            <a:off x="1109949" y="1115416"/>
            <a:ext cx="2488182" cy="896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601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0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51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Full Width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4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30000" y="622800"/>
            <a:ext cx="7189998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rPr>
              <a:t>Agenda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51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wo-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78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30000" y="3207715"/>
            <a:ext cx="1547143" cy="4431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86749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02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>
            <p:custDataLst>
              <p:tags r:id="rId3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chemeClr val="accent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30000" y="907198"/>
            <a:ext cx="3448800" cy="34884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lIns="612000" tIns="46800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7FC463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TextBox 1"/>
          <p:cNvSpPr txBox="1"/>
          <p:nvPr userDrawn="1"/>
        </p:nvSpPr>
        <p:spPr>
          <a:xfrm>
            <a:off x="1109949" y="1115416"/>
            <a:ext cx="2488182" cy="896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540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19DD9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0378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26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Full Width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50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1"/>
          <p:cNvSpPr txBox="1">
            <a:spLocks/>
          </p:cNvSpPr>
          <p:nvPr userDrawn="1"/>
        </p:nvSpPr>
        <p:spPr>
          <a:xfrm>
            <a:off x="630000" y="622800"/>
            <a:ext cx="7189998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9DD9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rPr>
              <a:t>Agenda</a:t>
            </a:r>
          </a:p>
        </p:txBody>
      </p:sp>
      <p:cxnSp>
        <p:nvCxnSpPr>
          <p:cNvPr id="9" name="Straight Connector 8"/>
          <p:cNvCxnSpPr/>
          <p:nvPr userDrawn="1"/>
        </p:nvCxnSpPr>
        <p:spPr bwMode="white">
          <a:xfrm>
            <a:off x="618898" y="1206000"/>
            <a:ext cx="11576304" cy="0"/>
          </a:xfrm>
          <a:prstGeom prst="line">
            <a:avLst/>
          </a:prstGeom>
          <a:noFill/>
          <a:ln w="952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3522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. Two-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74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630000" y="3262145"/>
            <a:ext cx="1161047" cy="3323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80058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. 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98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30000" y="2577934"/>
            <a:ext cx="2819400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t>Table of contents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38" y="3586748"/>
            <a:ext cx="1365250" cy="338296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06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DU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22" name="Слайд think-cell" r:id="rId4" imgW="352" imgH="355" progId="TCLayout.ActiveDocument.1">
                  <p:embed/>
                </p:oleObj>
              </mc:Choice>
              <mc:Fallback>
                <p:oleObj name="Слайд think-cell" r:id="rId4" imgW="352" imgH="355" progId="TCLayout.ActiveDocument.1">
                  <p:embed/>
                  <p:pic>
                    <p:nvPicPr>
                      <p:cNvPr id="16" name="Object 1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48F51AB0-B5CF-43A5-A9F2-DC0E382C990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27685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5279183"/>
            <a:ext cx="12192000" cy="157881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7" cstate="email">
            <a:alphaModFix amt="5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144" t="8741" r="101" b="27"/>
          <a:stretch/>
        </p:blipFill>
        <p:spPr>
          <a:xfrm rot="5400000" flipH="1" flipV="1">
            <a:off x="5865098" y="-1049258"/>
            <a:ext cx="461010" cy="12191206"/>
          </a:xfrm>
          <a:prstGeom prst="rect">
            <a:avLst/>
          </a:prstGeom>
        </p:spPr>
      </p:pic>
      <p:sp>
        <p:nvSpPr>
          <p:cNvPr id="2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9366561" y="5570642"/>
            <a:ext cx="1867935" cy="896833"/>
          </a:xfrm>
          <a:prstGeom prst="rect">
            <a:avLst/>
          </a:prstGeom>
        </p:spPr>
        <p:txBody>
          <a:bodyPr anchor="b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Logo</a:t>
            </a:r>
          </a:p>
        </p:txBody>
      </p:sp>
      <p:sp>
        <p:nvSpPr>
          <p:cNvPr id="21" name="Rectangle 20"/>
          <p:cNvSpPr/>
          <p:nvPr userDrawn="1"/>
        </p:nvSpPr>
        <p:spPr bwMode="black">
          <a:xfrm>
            <a:off x="630936" y="626200"/>
            <a:ext cx="8125200" cy="55296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36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lnSpc>
                <a:spcPct val="95000"/>
              </a:lnSpc>
            </a:pPr>
            <a:endParaRPr lang="en-US" sz="20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1117415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en-US"/>
              <a:t>Click to edit date/place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117415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 baseline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in sentence case</a:t>
            </a:r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 bwMode="ltGray">
          <a:xfrm>
            <a:off x="1117415" y="1886242"/>
            <a:ext cx="6868800" cy="313842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ct val="93000"/>
              </a:lnSpc>
              <a:defRPr sz="5400" baseline="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Title in Title Case</a:t>
            </a:r>
          </a:p>
        </p:txBody>
      </p:sp>
    </p:spTree>
    <p:extLst>
      <p:ext uri="{BB962C8B-B14F-4D97-AF65-F5344CB8AC3E}">
        <p14:creationId xmlns:p14="http://schemas.microsoft.com/office/powerpoint/2010/main" val="222874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een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6" name="Copyright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2022 by BCG. All rights reserved.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94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statem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</p:spTree>
    <p:extLst>
      <p:ext uri="{BB962C8B-B14F-4D97-AF65-F5344CB8AC3E}">
        <p14:creationId xmlns:p14="http://schemas.microsoft.com/office/powerpoint/2010/main" val="415601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. Green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4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5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41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. Blan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40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een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Copyright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2021 by BCG. All rights reserved.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+mn-lt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19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. Four column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9029246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white">
          <a:xfrm>
            <a:off x="0" y="0"/>
            <a:ext cx="90342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8101584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8159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5017AEA-73F5-40FD-9D3B-B7357A64FDC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46" name="Слайд think-cell" r:id="rId4" imgW="484" imgH="486" progId="TCLayout.ActiveDocument.1">
                  <p:embed/>
                </p:oleObj>
              </mc:Choice>
              <mc:Fallback>
                <p:oleObj name="Слайд think-cell" r:id="rId4" imgW="484" imgH="48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5017AEA-73F5-40FD-9D3B-B7357A64FD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0CA3FBA-5294-462D-B8CC-91D6721184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408AE-DD49-42AA-8252-C3B5718CE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person standing in front of a starry sky&#10;&#10;Description automatically generated with low confidence">
            <a:extLst>
              <a:ext uri="{FF2B5EF4-FFF2-40B4-BE49-F238E27FC236}">
                <a16:creationId xmlns:a16="http://schemas.microsoft.com/office/drawing/2014/main" id="{2A304E8D-7AB5-402B-8494-11A11E2568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0" y="0"/>
            <a:ext cx="12216558" cy="686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9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82BA08B-E07F-405F-84E4-553A85E63C2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4" name="Слайд think-cell" r:id="rId4" imgW="359" imgH="360" progId="TCLayout.ActiveDocument.1">
                  <p:embed/>
                </p:oleObj>
              </mc:Choice>
              <mc:Fallback>
                <p:oleObj name="Слайд think-cell" r:id="rId4" imgW="359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82BA08B-E07F-405F-84E4-553A85E63C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 userDrawn="1"/>
        </p:nvSpPr>
        <p:spPr>
          <a:xfrm>
            <a:off x="0" y="5279183"/>
            <a:ext cx="12192000" cy="157881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" t="8741" r="102" b="27"/>
          <a:stretch/>
        </p:blipFill>
        <p:spPr>
          <a:xfrm rot="16200000" flipH="1">
            <a:off x="8471921" y="1973272"/>
            <a:ext cx="580573" cy="6858000"/>
          </a:xfrm>
          <a:prstGeom prst="rect">
            <a:avLst/>
          </a:prstGeom>
        </p:spPr>
      </p:pic>
      <p:pic>
        <p:nvPicPr>
          <p:cNvPr id="13" name="Picture 12" descr="A picture containing person&#10;&#10;Description automatically generated">
            <a:extLst>
              <a:ext uri="{FF2B5EF4-FFF2-40B4-BE49-F238E27FC236}">
                <a16:creationId xmlns:a16="http://schemas.microsoft.com/office/drawing/2014/main" id="{CF4AB70D-F0FB-498E-B5DB-97A4CDD9D31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276850"/>
          </a:xfrm>
          <a:prstGeom prst="rect">
            <a:avLst/>
          </a:prstGeom>
        </p:spPr>
      </p:pic>
      <p:sp>
        <p:nvSpPr>
          <p:cNvPr id="2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9366561" y="5570642"/>
            <a:ext cx="1867935" cy="896833"/>
          </a:xfrm>
          <a:prstGeom prst="rect">
            <a:avLst/>
          </a:prstGeom>
        </p:spPr>
        <p:txBody>
          <a:bodyPr anchor="b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1" name="Rectangle 20"/>
          <p:cNvSpPr/>
          <p:nvPr userDrawn="1"/>
        </p:nvSpPr>
        <p:spPr bwMode="black">
          <a:xfrm>
            <a:off x="630936" y="626200"/>
            <a:ext cx="8125200" cy="55296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957600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en-US" dirty="0"/>
              <a:t>Click to edit date/place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957600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 baseline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in sentence case</a:t>
            </a:r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 bwMode="ltGray">
          <a:xfrm>
            <a:off x="957600" y="1886242"/>
            <a:ext cx="6868800" cy="313842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ct val="93000"/>
              </a:lnSpc>
              <a:defRPr sz="5400" baseline="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Title in Title Case</a:t>
            </a:r>
          </a:p>
        </p:txBody>
      </p:sp>
      <p:pic>
        <p:nvPicPr>
          <p:cNvPr id="5" name="Picture 4" descr="Text, logo&#10;&#10;Description automatically generated">
            <a:extLst>
              <a:ext uri="{FF2B5EF4-FFF2-40B4-BE49-F238E27FC236}">
                <a16:creationId xmlns:a16="http://schemas.microsoft.com/office/drawing/2014/main" id="{D088C6AA-2949-49B2-8B99-26CC14A9CC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b="32514"/>
          <a:stretch/>
        </p:blipFill>
        <p:spPr>
          <a:xfrm>
            <a:off x="957601" y="946937"/>
            <a:ext cx="1761788" cy="74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61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84686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lic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630000" y="1544274"/>
            <a:ext cx="3452400" cy="1495794"/>
          </a:xfrm>
          <a:noFill/>
        </p:spPr>
        <p:txBody>
          <a:bodyPr wrap="square" lIns="0" tIns="0" rIns="320040" bIns="0" anchor="b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80384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59" name="Rectangle 58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54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cxnSp>
        <p:nvCxnSpPr>
          <p:cNvPr id="148" name="Straight Connector 147"/>
          <p:cNvCxnSpPr/>
          <p:nvPr userDrawn="1"/>
        </p:nvCxnSpPr>
        <p:spPr bwMode="white">
          <a:xfrm>
            <a:off x="618898" y="3680016"/>
            <a:ext cx="11576304" cy="0"/>
          </a:xfrm>
          <a:prstGeom prst="line">
            <a:avLst/>
          </a:prstGeom>
          <a:ln w="19050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24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17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6170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3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47798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BA76CF95-F6B6-F878-4AB0-3AC9A89F98E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8" name="Слайд think-cell" r:id="rId4" imgW="425" imgH="424" progId="TCLayout.ActiveDocument.1">
                  <p:embed/>
                </p:oleObj>
              </mc:Choice>
              <mc:Fallback>
                <p:oleObj name="Слайд think-cell" r:id="rId4" imgW="425" imgH="424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BA76CF95-F6B6-F878-4AB0-3AC9A89F98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53">
            <a:extLst>
              <a:ext uri="{FF2B5EF4-FFF2-40B4-BE49-F238E27FC236}">
                <a16:creationId xmlns:a16="http://schemas.microsoft.com/office/drawing/2014/main" id="{3A942EC5-EE4D-CB79-F2C9-B0537D26E03B}"/>
              </a:ext>
            </a:extLst>
          </p:cNvPr>
          <p:cNvSpPr/>
          <p:nvPr userDrawn="1"/>
        </p:nvSpPr>
        <p:spPr>
          <a:xfrm>
            <a:off x="0" y="-2385"/>
            <a:ext cx="12192000" cy="125268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11" name="Picture 57">
            <a:extLst>
              <a:ext uri="{FF2B5EF4-FFF2-40B4-BE49-F238E27FC236}">
                <a16:creationId xmlns:a16="http://schemas.microsoft.com/office/drawing/2014/main" id="{26FD4FE1-7D8A-3E87-76CB-D5A5F0DF59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alphaModFix amt="20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00" b="65827"/>
          <a:stretch/>
        </p:blipFill>
        <p:spPr>
          <a:xfrm flipH="1">
            <a:off x="-9" y="-2384"/>
            <a:ext cx="12192001" cy="1252687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Заголовок 19">
            <a:extLst>
              <a:ext uri="{FF2B5EF4-FFF2-40B4-BE49-F238E27FC236}">
                <a16:creationId xmlns:a16="http://schemas.microsoft.com/office/drawing/2014/main" id="{51FF9BAE-BDCC-028F-C9CF-7B772D9234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538821"/>
            <a:ext cx="10837321" cy="332399"/>
          </a:xfrm>
        </p:spPr>
        <p:txBody>
          <a:bodyPr vert="horz"/>
          <a:lstStyle>
            <a:lvl1pPr>
              <a:defRPr/>
            </a:lvl1pPr>
          </a:lstStyle>
          <a:p>
            <a:r>
              <a:rPr lang="ru-RU" dirty="0">
                <a:solidFill>
                  <a:srgbClr val="FFFFFF"/>
                </a:solidFill>
              </a:rPr>
              <a:t>…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94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B6E77082-3826-42D0-B31E-104961A6C4F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42" name="Слайд think-cell" r:id="rId4" imgW="359" imgH="360" progId="TCLayout.ActiveDocument.1">
                  <p:embed/>
                </p:oleObj>
              </mc:Choice>
              <mc:Fallback>
                <p:oleObj name="Слайд think-cell" r:id="rId4" imgW="359" imgH="36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B6E77082-3826-42D0-B31E-104961A6C4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B18A8344-5352-4057-ABAA-7F739FE85B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67" r="3189"/>
          <a:stretch/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black">
          <a:xfrm>
            <a:off x="626289" y="626321"/>
            <a:ext cx="5610517" cy="5532504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Picture 9" descr="Text, logo&#10;&#10;Description automatically generated">
            <a:extLst>
              <a:ext uri="{FF2B5EF4-FFF2-40B4-BE49-F238E27FC236}">
                <a16:creationId xmlns:a16="http://schemas.microsoft.com/office/drawing/2014/main" id="{71D859CB-E1E5-4D31-8764-95F1A301AB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b="44264"/>
          <a:stretch/>
        </p:blipFill>
        <p:spPr>
          <a:xfrm>
            <a:off x="2057735" y="2914009"/>
            <a:ext cx="2747624" cy="95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65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roup 143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145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grpSp>
          <p:nvGrpSpPr>
            <p:cNvPr id="146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159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0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1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2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3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4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5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6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7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8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69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sp>
          <p:nvSpPr>
            <p:cNvPr id="148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49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50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grpSp>
          <p:nvGrpSpPr>
            <p:cNvPr id="151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154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5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6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7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58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  <p:sp>
          <p:nvSpPr>
            <p:cNvPr id="152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53" name="Footnote example"/>
            <p:cNvSpPr txBox="1"/>
            <p:nvPr/>
          </p:nvSpPr>
          <p:spPr>
            <a:xfrm>
              <a:off x="630000" y="6144442"/>
              <a:ext cx="9030914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1. xxxx  2. xxxx  3. List footnotes in numerical order. Footnote numbers are not bracketed. Use 10pt font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Note: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  <a:sym typeface="Trebuchet MS" panose="020B0603020202020204" pitchFamily="34" charset="0"/>
                </a:rPr>
                <a:t>Source: Include a source for every chart that you use. Separate sources with a semicolon; 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44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ection Header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66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 userDrawn="1">
            <p:custDataLst>
              <p:tags r:id="rId3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630000" y="907199"/>
            <a:ext cx="3448800" cy="3488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612000" tIns="46800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extBox 1"/>
          <p:cNvSpPr txBox="1"/>
          <p:nvPr userDrawn="1"/>
        </p:nvSpPr>
        <p:spPr>
          <a:xfrm>
            <a:off x="1109949" y="1115416"/>
            <a:ext cx="2488182" cy="896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65216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DU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5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90" name="Слайд think-cell" r:id="rId4" imgW="352" imgH="355" progId="TCLayout.ActiveDocument.1">
                  <p:embed/>
                </p:oleObj>
              </mc:Choice>
              <mc:Fallback>
                <p:oleObj name="Слайд think-cell" r:id="rId4" imgW="352" imgH="355" progId="TCLayout.ActiveDocument.1">
                  <p:embed/>
                  <p:pic>
                    <p:nvPicPr>
                      <p:cNvPr id="16" name="Object 1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48F51AB0-B5CF-43A5-A9F2-DC0E382C990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27685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5279183"/>
            <a:ext cx="12192000" cy="157881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7" cstate="email">
            <a:alphaModFix amt="5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144" t="8741" r="101" b="27"/>
          <a:stretch/>
        </p:blipFill>
        <p:spPr>
          <a:xfrm rot="5400000" flipH="1" flipV="1">
            <a:off x="5865098" y="-1049258"/>
            <a:ext cx="461010" cy="12191206"/>
          </a:xfrm>
          <a:prstGeom prst="rect">
            <a:avLst/>
          </a:prstGeom>
        </p:spPr>
      </p:pic>
      <p:sp>
        <p:nvSpPr>
          <p:cNvPr id="2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9366561" y="5570642"/>
            <a:ext cx="1867935" cy="896833"/>
          </a:xfrm>
          <a:prstGeom prst="rect">
            <a:avLst/>
          </a:prstGeom>
        </p:spPr>
        <p:txBody>
          <a:bodyPr anchor="b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1" name="Rectangle 20"/>
          <p:cNvSpPr/>
          <p:nvPr userDrawn="1"/>
        </p:nvSpPr>
        <p:spPr bwMode="black">
          <a:xfrm>
            <a:off x="630936" y="626200"/>
            <a:ext cx="8125200" cy="55296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90000"/>
                </a:schemeClr>
              </a:gs>
              <a:gs pos="100000">
                <a:schemeClr val="tx2">
                  <a:alpha val="36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lnSpc>
                <a:spcPct val="95000"/>
              </a:lnSpc>
            </a:pPr>
            <a:endParaRPr lang="en-US" sz="20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1117415" y="6207842"/>
            <a:ext cx="6868800" cy="327148"/>
          </a:xfrm>
          <a:prstGeom prst="rect">
            <a:avLst/>
          </a:prstGeom>
          <a:noFill/>
        </p:spPr>
        <p:txBody>
          <a:bodyPr anchor="ctr"/>
          <a:lstStyle>
            <a:lvl1pPr algn="l">
              <a:lnSpc>
                <a:spcPct val="110000"/>
              </a:lnSpc>
              <a:buNone/>
              <a:defRPr sz="1200" b="1" cap="all" baseline="0">
                <a:solidFill>
                  <a:schemeClr val="accent5"/>
                </a:solidFill>
                <a:latin typeface="+mn-lt"/>
                <a:sym typeface="Trebuchet MS" panose="020B0603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en-US"/>
              <a:t>Click to edit date/place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117415" y="5495706"/>
            <a:ext cx="6868800" cy="4361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buNone/>
              <a:defRPr sz="1600" baseline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in sentence case</a:t>
            </a:r>
          </a:p>
        </p:txBody>
      </p: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 bwMode="ltGray">
          <a:xfrm>
            <a:off x="1117415" y="1886242"/>
            <a:ext cx="6868800" cy="3138423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>
              <a:lnSpc>
                <a:spcPct val="93000"/>
              </a:lnSpc>
              <a:defRPr sz="5400" baseline="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Title in Title Case</a:t>
            </a:r>
          </a:p>
        </p:txBody>
      </p:sp>
    </p:spTree>
    <p:extLst>
      <p:ext uri="{BB962C8B-B14F-4D97-AF65-F5344CB8AC3E}">
        <p14:creationId xmlns:p14="http://schemas.microsoft.com/office/powerpoint/2010/main" val="78729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410766" hangingPunct="0"/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algn="ctr" defTabSz="410766" hangingPunct="0"/>
              <a:t>‹#›</a:t>
            </a:fld>
            <a:endParaRPr lang="ru-RU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317304"/>
      </p:ext>
    </p:extLst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. Blan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80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arrow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Trebuchet MS" panose="020B0603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1319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90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vmlDrawing" Target="../drawings/vmlDrawing4.vml"/><Relationship Id="rId7" Type="http://schemas.openxmlformats.org/officeDocument/2006/relationships/image" Target="../media/image10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.jpg"/><Relationship Id="rId4" Type="http://schemas.openxmlformats.org/officeDocument/2006/relationships/tags" Target="../tags/tag4.xml"/><Relationship Id="rId9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vmlDrawing" Target="../drawings/vmlDrawing5.v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15" Type="http://schemas.openxmlformats.org/officeDocument/2006/relationships/oleObject" Target="../embeddings/oleObject5.bin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g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42.xml"/><Relationship Id="rId34" Type="http://schemas.openxmlformats.org/officeDocument/2006/relationships/slideLayout" Target="../slideLayouts/slideLayout55.xml"/><Relationship Id="rId42" Type="http://schemas.openxmlformats.org/officeDocument/2006/relationships/slideLayout" Target="../slideLayouts/slideLayout63.xml"/><Relationship Id="rId47" Type="http://schemas.openxmlformats.org/officeDocument/2006/relationships/slideLayout" Target="../slideLayouts/slideLayout68.xml"/><Relationship Id="rId50" Type="http://schemas.openxmlformats.org/officeDocument/2006/relationships/slideLayout" Target="../slideLayouts/slideLayout71.xml"/><Relationship Id="rId55" Type="http://schemas.openxmlformats.org/officeDocument/2006/relationships/slideLayout" Target="../slideLayouts/slideLayout76.xml"/><Relationship Id="rId63" Type="http://schemas.openxmlformats.org/officeDocument/2006/relationships/slideLayout" Target="../slideLayouts/slideLayout84.xml"/><Relationship Id="rId68" Type="http://schemas.openxmlformats.org/officeDocument/2006/relationships/slideLayout" Target="../slideLayouts/slideLayout89.xml"/><Relationship Id="rId76" Type="http://schemas.openxmlformats.org/officeDocument/2006/relationships/oleObject" Target="../embeddings/oleObject8.bin"/><Relationship Id="rId7" Type="http://schemas.openxmlformats.org/officeDocument/2006/relationships/slideLayout" Target="../slideLayouts/slideLayout28.xml"/><Relationship Id="rId7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9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45.xml"/><Relationship Id="rId32" Type="http://schemas.openxmlformats.org/officeDocument/2006/relationships/slideLayout" Target="../slideLayouts/slideLayout53.xml"/><Relationship Id="rId37" Type="http://schemas.openxmlformats.org/officeDocument/2006/relationships/slideLayout" Target="../slideLayouts/slideLayout58.xml"/><Relationship Id="rId40" Type="http://schemas.openxmlformats.org/officeDocument/2006/relationships/slideLayout" Target="../slideLayouts/slideLayout61.xml"/><Relationship Id="rId45" Type="http://schemas.openxmlformats.org/officeDocument/2006/relationships/slideLayout" Target="../slideLayouts/slideLayout66.xml"/><Relationship Id="rId53" Type="http://schemas.openxmlformats.org/officeDocument/2006/relationships/slideLayout" Target="../slideLayouts/slideLayout74.xml"/><Relationship Id="rId58" Type="http://schemas.openxmlformats.org/officeDocument/2006/relationships/slideLayout" Target="../slideLayouts/slideLayout79.xml"/><Relationship Id="rId66" Type="http://schemas.openxmlformats.org/officeDocument/2006/relationships/slideLayout" Target="../slideLayouts/slideLayout87.xml"/><Relationship Id="rId74" Type="http://schemas.openxmlformats.org/officeDocument/2006/relationships/tags" Target="../tags/tag8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28" Type="http://schemas.openxmlformats.org/officeDocument/2006/relationships/slideLayout" Target="../slideLayouts/slideLayout49.xml"/><Relationship Id="rId36" Type="http://schemas.openxmlformats.org/officeDocument/2006/relationships/slideLayout" Target="../slideLayouts/slideLayout57.xml"/><Relationship Id="rId49" Type="http://schemas.openxmlformats.org/officeDocument/2006/relationships/slideLayout" Target="../slideLayouts/slideLayout70.xml"/><Relationship Id="rId57" Type="http://schemas.openxmlformats.org/officeDocument/2006/relationships/slideLayout" Target="../slideLayouts/slideLayout78.xml"/><Relationship Id="rId61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3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65.xml"/><Relationship Id="rId52" Type="http://schemas.openxmlformats.org/officeDocument/2006/relationships/slideLayout" Target="../slideLayouts/slideLayout73.xml"/><Relationship Id="rId60" Type="http://schemas.openxmlformats.org/officeDocument/2006/relationships/slideLayout" Target="../slideLayouts/slideLayout81.xml"/><Relationship Id="rId65" Type="http://schemas.openxmlformats.org/officeDocument/2006/relationships/slideLayout" Target="../slideLayouts/slideLayout86.xml"/><Relationship Id="rId73" Type="http://schemas.openxmlformats.org/officeDocument/2006/relationships/vmlDrawing" Target="../drawings/vmlDrawing8.v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Relationship Id="rId27" Type="http://schemas.openxmlformats.org/officeDocument/2006/relationships/slideLayout" Target="../slideLayouts/slideLayout48.xml"/><Relationship Id="rId30" Type="http://schemas.openxmlformats.org/officeDocument/2006/relationships/slideLayout" Target="../slideLayouts/slideLayout51.xml"/><Relationship Id="rId35" Type="http://schemas.openxmlformats.org/officeDocument/2006/relationships/slideLayout" Target="../slideLayouts/slideLayout56.xml"/><Relationship Id="rId43" Type="http://schemas.openxmlformats.org/officeDocument/2006/relationships/slideLayout" Target="../slideLayouts/slideLayout64.xml"/><Relationship Id="rId48" Type="http://schemas.openxmlformats.org/officeDocument/2006/relationships/slideLayout" Target="../slideLayouts/slideLayout69.xml"/><Relationship Id="rId56" Type="http://schemas.openxmlformats.org/officeDocument/2006/relationships/slideLayout" Target="../slideLayouts/slideLayout77.xml"/><Relationship Id="rId64" Type="http://schemas.openxmlformats.org/officeDocument/2006/relationships/slideLayout" Target="../slideLayouts/slideLayout85.xml"/><Relationship Id="rId69" Type="http://schemas.openxmlformats.org/officeDocument/2006/relationships/slideLayout" Target="../slideLayouts/slideLayout90.xml"/><Relationship Id="rId77" Type="http://schemas.openxmlformats.org/officeDocument/2006/relationships/image" Target="../media/image1.emf"/><Relationship Id="rId8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72.xml"/><Relationship Id="rId72" Type="http://schemas.openxmlformats.org/officeDocument/2006/relationships/theme" Target="../theme/theme4.xml"/><Relationship Id="rId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slideLayout" Target="../slideLayouts/slideLayout46.xml"/><Relationship Id="rId33" Type="http://schemas.openxmlformats.org/officeDocument/2006/relationships/slideLayout" Target="../slideLayouts/slideLayout54.xml"/><Relationship Id="rId38" Type="http://schemas.openxmlformats.org/officeDocument/2006/relationships/slideLayout" Target="../slideLayouts/slideLayout59.xml"/><Relationship Id="rId46" Type="http://schemas.openxmlformats.org/officeDocument/2006/relationships/slideLayout" Target="../slideLayouts/slideLayout67.xml"/><Relationship Id="rId59" Type="http://schemas.openxmlformats.org/officeDocument/2006/relationships/slideLayout" Target="../slideLayouts/slideLayout80.xml"/><Relationship Id="rId67" Type="http://schemas.openxmlformats.org/officeDocument/2006/relationships/slideLayout" Target="../slideLayouts/slideLayout88.xml"/><Relationship Id="rId20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62.xml"/><Relationship Id="rId54" Type="http://schemas.openxmlformats.org/officeDocument/2006/relationships/slideLayout" Target="../slideLayouts/slideLayout75.xml"/><Relationship Id="rId62" Type="http://schemas.openxmlformats.org/officeDocument/2006/relationships/slideLayout" Target="../slideLayouts/slideLayout83.xml"/><Relationship Id="rId70" Type="http://schemas.openxmlformats.org/officeDocument/2006/relationships/slideLayout" Target="../slideLayouts/slideLayout91.xml"/><Relationship Id="rId75" Type="http://schemas.openxmlformats.org/officeDocument/2006/relationships/image" Target="../media/image2.jp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18" Type="http://schemas.openxmlformats.org/officeDocument/2006/relationships/vmlDrawing" Target="../drawings/vmlDrawing30.vml"/><Relationship Id="rId3" Type="http://schemas.openxmlformats.org/officeDocument/2006/relationships/slideLayout" Target="../slideLayouts/slideLayout95.xml"/><Relationship Id="rId21" Type="http://schemas.openxmlformats.org/officeDocument/2006/relationships/oleObject" Target="../embeddings/oleObject30.bin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2.xml"/><Relationship Id="rId19" Type="http://schemas.openxmlformats.org/officeDocument/2006/relationships/tags" Target="../tags/tag3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" name="Слайд think-cell" r:id="rId15" imgW="270" imgH="270" progId="TCLayout.ActiveDocument.1">
                  <p:embed/>
                </p:oleObj>
              </mc:Choice>
              <mc:Fallback>
                <p:oleObj name="Слайд think-cell" r:id="rId1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000" y="1825625"/>
            <a:ext cx="1093335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48B62-8FC6-4BEA-A2C8-CAEDC5016518}"/>
              </a:ext>
            </a:extLst>
          </p:cNvPr>
          <p:cNvSpPr txBox="1"/>
          <p:nvPr userDrawn="1"/>
        </p:nvSpPr>
        <p:spPr>
          <a:xfrm>
            <a:off x="11604476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70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  <a:sym typeface="Trebuchet MS" panose="020B0603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Font typeface="Arial" panose="020B0604020202020204" pitchFamily="34" charset="0"/>
        <a:buChar char="​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Trebuchet MS" panose="020B0603020202020204" pitchFamily="34" charset="0"/>
        <a:buChar char="–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​"/>
        <a:defRPr lang="en-US" sz="1600" kern="120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Tx/>
        <a:buFont typeface="Arial" panose="020B0604020202020204" pitchFamily="34" charset="0"/>
        <a:buChar char="​"/>
        <a:defRPr lang="en-US" sz="1600" b="1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11">
          <p15:clr>
            <a:srgbClr val="F26B43"/>
          </p15:clr>
        </p15:guide>
        <p15:guide id="2" pos="396">
          <p15:clr>
            <a:srgbClr val="F26B43"/>
          </p15:clr>
        </p15:guide>
        <p15:guide id="3" pos="7284">
          <p15:clr>
            <a:srgbClr val="F26B43"/>
          </p15:clr>
        </p15:guide>
        <p15:guide id="4" orient="horz" pos="38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6" name="Слайд think-cell" r:id="rId6" imgW="383" imgH="384" progId="TCLayout.ActiveDocument.1">
                  <p:embed/>
                </p:oleObj>
              </mc:Choice>
              <mc:Fallback>
                <p:oleObj name="Слайд think-cell" r:id="rId6" imgW="383" imgH="384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" name="Рисунок 12">
            <a:extLst>
              <a:ext uri="{FF2B5EF4-FFF2-40B4-BE49-F238E27FC236}">
                <a16:creationId xmlns:a16="http://schemas.microsoft.com/office/drawing/2014/main" id="{F66BE0B4-644A-FF25-15AD-B12C2F2B58F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" r="4910" b="2455"/>
          <a:stretch/>
        </p:blipFill>
        <p:spPr bwMode="auto">
          <a:xfrm>
            <a:off x="-4763" y="0"/>
            <a:ext cx="12192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9E243913-C352-F3BA-B6AB-7DC913B65500}"/>
              </a:ext>
            </a:extLst>
          </p:cNvPr>
          <p:cNvSpPr/>
          <p:nvPr userDrawn="1"/>
        </p:nvSpPr>
        <p:spPr>
          <a:xfrm>
            <a:off x="-4763" y="0"/>
            <a:ext cx="12192000" cy="6858000"/>
          </a:xfrm>
          <a:prstGeom prst="rect">
            <a:avLst/>
          </a:prstGeom>
          <a:solidFill>
            <a:srgbClr val="203764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542DF3A-1AFC-8390-CC83-112537ED13C6}"/>
              </a:ext>
            </a:extLst>
          </p:cNvPr>
          <p:cNvSpPr txBox="1"/>
          <p:nvPr userDrawn="1"/>
        </p:nvSpPr>
        <p:spPr>
          <a:xfrm>
            <a:off x="550863" y="5924618"/>
            <a:ext cx="6217799" cy="5642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права защищены. Никакая часть презентации не может быть воспроизведена в какой </a:t>
            </a:r>
            <a:b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 то ни было форме и какими бы то ни было средствами, включая размещение в Интернете </a:t>
            </a:r>
            <a:b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 корпоративных сетях, а также запись в память ЭВМ,  для частного или публичного использования, </a:t>
            </a:r>
            <a:b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письменного разрешения владельца авторских прав. © АО «Издательство «Просвещение», 20</a:t>
            </a:r>
            <a:r>
              <a:rPr lang="en-US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г.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41109122-250B-C69B-7F74-D91D20FB093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2" y="549275"/>
            <a:ext cx="18000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31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>
          <p15:clr>
            <a:srgbClr val="F26B43"/>
          </p15:clr>
        </p15:guide>
        <p15:guide id="2" pos="1300">
          <p15:clr>
            <a:srgbClr val="F26B43"/>
          </p15:clr>
        </p15:guide>
        <p15:guide id="3" orient="horz" pos="1298">
          <p15:clr>
            <a:srgbClr val="F26B43"/>
          </p15:clr>
        </p15:guide>
        <p15:guide id="4" pos="1549">
          <p15:clr>
            <a:srgbClr val="F26B43"/>
          </p15:clr>
        </p15:guide>
        <p15:guide id="5" pos="347">
          <p15:clr>
            <a:srgbClr val="F26B43"/>
          </p15:clr>
        </p15:guide>
        <p15:guide id="6" pos="2502">
          <p15:clr>
            <a:srgbClr val="F26B43"/>
          </p15:clr>
        </p15:guide>
        <p15:guide id="7" pos="2751">
          <p15:clr>
            <a:srgbClr val="F26B43"/>
          </p15:clr>
        </p15:guide>
        <p15:guide id="8" pos="3965">
          <p15:clr>
            <a:srgbClr val="F26B43"/>
          </p15:clr>
        </p15:guide>
        <p15:guide id="9" pos="3712">
          <p15:clr>
            <a:srgbClr val="F26B43"/>
          </p15:clr>
        </p15:guide>
        <p15:guide id="10" pos="4919">
          <p15:clr>
            <a:srgbClr val="F26B43"/>
          </p15:clr>
        </p15:guide>
        <p15:guide id="11" pos="6131">
          <p15:clr>
            <a:srgbClr val="F26B43"/>
          </p15:clr>
        </p15:guide>
        <p15:guide id="12" pos="5166">
          <p15:clr>
            <a:srgbClr val="F26B43"/>
          </p15:clr>
        </p15:guide>
        <p15:guide id="13" pos="6378">
          <p15:clr>
            <a:srgbClr val="F26B43"/>
          </p15:clr>
        </p15:guide>
        <p15:guide id="14" pos="7339">
          <p15:clr>
            <a:srgbClr val="F26B43"/>
          </p15:clr>
        </p15:guide>
        <p15:guide id="15" orient="horz" pos="1548">
          <p15:clr>
            <a:srgbClr val="F26B43"/>
          </p15:clr>
        </p15:guide>
        <p15:guide id="16" orient="horz" pos="2523">
          <p15:clr>
            <a:srgbClr val="F26B43"/>
          </p15:clr>
        </p15:guide>
        <p15:guide id="17" orient="horz" pos="2772">
          <p15:clr>
            <a:srgbClr val="F26B43"/>
          </p15:clr>
        </p15:guide>
        <p15:guide id="18" orient="horz" pos="374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0" name="Слайд think-cell" r:id="rId15" imgW="270" imgH="270" progId="TCLayout.ActiveDocument.1">
                  <p:embed/>
                </p:oleObj>
              </mc:Choice>
              <mc:Fallback>
                <p:oleObj name="Слайд think-cell" r:id="rId1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000" y="1825625"/>
            <a:ext cx="1093335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48B62-8FC6-4BEA-A2C8-CAEDC5016518}"/>
              </a:ext>
            </a:extLst>
          </p:cNvPr>
          <p:cNvSpPr txBox="1"/>
          <p:nvPr userDrawn="1"/>
        </p:nvSpPr>
        <p:spPr>
          <a:xfrm>
            <a:off x="11604476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22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  <a:sym typeface="Trebuchet MS" panose="020B0603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Font typeface="Arial" panose="020B0604020202020204" pitchFamily="34" charset="0"/>
        <a:buChar char="​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Trebuchet MS" panose="020B0603020202020204" pitchFamily="34" charset="0"/>
        <a:buChar char="–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​"/>
        <a:defRPr lang="en-US" sz="1600" kern="120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Tx/>
        <a:buFont typeface="Arial" panose="020B0604020202020204" pitchFamily="34" charset="0"/>
        <a:buChar char="​"/>
        <a:defRPr lang="en-US" sz="1600" b="1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11">
          <p15:clr>
            <a:srgbClr val="F26B43"/>
          </p15:clr>
        </p15:guide>
        <p15:guide id="2" pos="396">
          <p15:clr>
            <a:srgbClr val="F26B43"/>
          </p15:clr>
        </p15:guide>
        <p15:guide id="3" pos="7284">
          <p15:clr>
            <a:srgbClr val="F26B43"/>
          </p15:clr>
        </p15:guide>
        <p15:guide id="4" orient="horz" pos="388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74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2" name="Слайд think-cell" r:id="rId76" imgW="270" imgH="270" progId="TCLayout.ActiveDocument.1">
                  <p:embed/>
                </p:oleObj>
              </mc:Choice>
              <mc:Fallback>
                <p:oleObj name="Слайд think-cell" r:id="rId76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000" y="1825625"/>
            <a:ext cx="1093335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48B62-8FC6-4BEA-A2C8-CAEDC5016518}"/>
              </a:ext>
            </a:extLst>
          </p:cNvPr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874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  <p:sldLayoutId id="2147483715" r:id="rId28"/>
    <p:sldLayoutId id="2147483716" r:id="rId29"/>
    <p:sldLayoutId id="2147483717" r:id="rId30"/>
    <p:sldLayoutId id="2147483718" r:id="rId31"/>
    <p:sldLayoutId id="2147483719" r:id="rId32"/>
    <p:sldLayoutId id="2147483720" r:id="rId33"/>
    <p:sldLayoutId id="2147483721" r:id="rId34"/>
    <p:sldLayoutId id="2147483722" r:id="rId35"/>
    <p:sldLayoutId id="2147483723" r:id="rId36"/>
    <p:sldLayoutId id="2147483724" r:id="rId37"/>
    <p:sldLayoutId id="2147483725" r:id="rId38"/>
    <p:sldLayoutId id="2147483726" r:id="rId39"/>
    <p:sldLayoutId id="2147483727" r:id="rId40"/>
    <p:sldLayoutId id="2147483728" r:id="rId41"/>
    <p:sldLayoutId id="2147483729" r:id="rId42"/>
    <p:sldLayoutId id="2147483730" r:id="rId43"/>
    <p:sldLayoutId id="2147483731" r:id="rId44"/>
    <p:sldLayoutId id="2147483732" r:id="rId45"/>
    <p:sldLayoutId id="2147483733" r:id="rId46"/>
    <p:sldLayoutId id="2147483734" r:id="rId47"/>
    <p:sldLayoutId id="2147483735" r:id="rId48"/>
    <p:sldLayoutId id="2147483736" r:id="rId49"/>
    <p:sldLayoutId id="2147483737" r:id="rId50"/>
    <p:sldLayoutId id="2147483738" r:id="rId51"/>
    <p:sldLayoutId id="2147483739" r:id="rId52"/>
    <p:sldLayoutId id="2147483740" r:id="rId53"/>
    <p:sldLayoutId id="2147483741" r:id="rId54"/>
    <p:sldLayoutId id="2147483742" r:id="rId55"/>
    <p:sldLayoutId id="2147483743" r:id="rId56"/>
    <p:sldLayoutId id="2147483744" r:id="rId57"/>
    <p:sldLayoutId id="2147483745" r:id="rId58"/>
    <p:sldLayoutId id="2147483746" r:id="rId59"/>
    <p:sldLayoutId id="2147483747" r:id="rId60"/>
    <p:sldLayoutId id="2147483748" r:id="rId61"/>
    <p:sldLayoutId id="2147483749" r:id="rId62"/>
    <p:sldLayoutId id="2147483750" r:id="rId63"/>
    <p:sldLayoutId id="2147483751" r:id="rId64"/>
    <p:sldLayoutId id="2147483752" r:id="rId65"/>
    <p:sldLayoutId id="2147483753" r:id="rId66"/>
    <p:sldLayoutId id="2147483754" r:id="rId67"/>
    <p:sldLayoutId id="2147483755" r:id="rId68"/>
    <p:sldLayoutId id="2147483756" r:id="rId69"/>
    <p:sldLayoutId id="2147483757" r:id="rId70"/>
    <p:sldLayoutId id="2147483758" r:id="rId7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  <a:sym typeface="Trebuchet MS" panose="020B0603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Font typeface="Arial" panose="020B0604020202020204" pitchFamily="34" charset="0"/>
        <a:buChar char="​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Trebuchet MS" panose="020B0603020202020204" pitchFamily="34" charset="0"/>
        <a:buChar char="–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​"/>
        <a:defRPr lang="en-US" sz="1600" kern="120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Tx/>
        <a:buFont typeface="Arial" panose="020B0604020202020204" pitchFamily="34" charset="0"/>
        <a:buChar char="​"/>
        <a:defRPr lang="en-US" sz="1600" b="1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11">
          <p15:clr>
            <a:srgbClr val="F26B43"/>
          </p15:clr>
        </p15:guide>
        <p15:guide id="2" pos="396">
          <p15:clr>
            <a:srgbClr val="F26B43"/>
          </p15:clr>
        </p15:guide>
        <p15:guide id="3" pos="7284">
          <p15:clr>
            <a:srgbClr val="F26B43"/>
          </p15:clr>
        </p15:guide>
        <p15:guide id="4" orient="horz" pos="388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9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0" name="Слайд think-cell" r:id="rId21" imgW="270" imgH="270" progId="TCLayout.ActiveDocument.1">
                  <p:embed/>
                </p:oleObj>
              </mc:Choice>
              <mc:Fallback>
                <p:oleObj name="Слайд think-cell" r:id="rId21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000" y="1825625"/>
            <a:ext cx="1093335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48B62-8FC6-4BEA-A2C8-CAEDC5016518}"/>
              </a:ext>
            </a:extLst>
          </p:cNvPr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305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  <a:sym typeface="Trebuchet MS" panose="020B0603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Font typeface="Arial" panose="020B0604020202020204" pitchFamily="34" charset="0"/>
        <a:buChar char="​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Trebuchet MS" panose="020B0603020202020204" pitchFamily="34" charset="0"/>
        <a:buChar char="–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​"/>
        <a:defRPr lang="en-US" sz="1600" kern="120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Tx/>
        <a:buFont typeface="Arial" panose="020B0604020202020204" pitchFamily="34" charset="0"/>
        <a:buChar char="​"/>
        <a:defRPr lang="en-US" sz="1600" b="1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11">
          <p15:clr>
            <a:srgbClr val="F26B43"/>
          </p15:clr>
        </p15:guide>
        <p15:guide id="2" pos="396">
          <p15:clr>
            <a:srgbClr val="F26B43"/>
          </p15:clr>
        </p15:guide>
        <p15:guide id="3" pos="7284">
          <p15:clr>
            <a:srgbClr val="F26B43"/>
          </p15:clr>
        </p15:guide>
        <p15:guide id="4" orient="horz" pos="38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6.em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microsoft.com/office/2007/relationships/hdphoto" Target="../media/hdphoto2.wdp"/><Relationship Id="rId10" Type="http://schemas.openxmlformats.org/officeDocument/2006/relationships/image" Target="../media/image35.png"/><Relationship Id="rId4" Type="http://schemas.openxmlformats.org/officeDocument/2006/relationships/image" Target="../media/image31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28" y="5844007"/>
            <a:ext cx="603711" cy="50517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610569" y="154872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000" b="1" i="1" dirty="0">
                <a:solidFill>
                  <a:srgbClr val="06499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«Искусство в школе»</a:t>
            </a:r>
          </a:p>
          <a:p>
            <a:pPr algn="r"/>
            <a:r>
              <a:rPr lang="en-US" sz="2000" b="1" dirty="0">
                <a:solidFill>
                  <a:srgbClr val="06499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</a:t>
            </a:r>
            <a:r>
              <a:rPr lang="ru-RU" sz="2000" b="1" dirty="0">
                <a:solidFill>
                  <a:srgbClr val="06499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Всероссийские педагогические чтения</a:t>
            </a:r>
            <a:r>
              <a:rPr lang="en-US" sz="2000" b="1" dirty="0">
                <a:solidFill>
                  <a:srgbClr val="06499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000" b="1" dirty="0">
              <a:solidFill>
                <a:srgbClr val="06499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27DD3F-A689-44CB-ABBF-D82CA4D2A9DA}"/>
              </a:ext>
            </a:extLst>
          </p:cNvPr>
          <p:cNvSpPr txBox="1"/>
          <p:nvPr/>
        </p:nvSpPr>
        <p:spPr>
          <a:xfrm>
            <a:off x="4281980" y="1534449"/>
            <a:ext cx="7424589" cy="584775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64997"/>
                </a:solidFill>
              </a:rPr>
              <a:t>Т</a:t>
            </a:r>
            <a:r>
              <a:rPr lang="ru-RU" sz="3200" b="1" cap="all" dirty="0">
                <a:solidFill>
                  <a:srgbClr val="064997"/>
                </a:solidFill>
              </a:rPr>
              <a:t>ема</a:t>
            </a:r>
            <a:r>
              <a:rPr lang="ru-RU" sz="3200" b="1" dirty="0">
                <a:solidFill>
                  <a:srgbClr val="064997"/>
                </a:solidFill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D9A857-6FF9-46D8-88CC-739BACFB64F1}"/>
              </a:ext>
            </a:extLst>
          </p:cNvPr>
          <p:cNvSpPr txBox="1"/>
          <p:nvPr/>
        </p:nvSpPr>
        <p:spPr>
          <a:xfrm>
            <a:off x="4080274" y="4613090"/>
            <a:ext cx="7424589" cy="1692771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</a:rPr>
              <a:t>Спикер: </a:t>
            </a: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Ф.И.О.</a:t>
            </a: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должность,</a:t>
            </a: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звание, место работы, город</a:t>
            </a:r>
          </a:p>
          <a:p>
            <a:pPr algn="r"/>
            <a:endParaRPr lang="ru-RU" dirty="0">
              <a:solidFill>
                <a:srgbClr val="002060"/>
              </a:solidFill>
            </a:endParaRPr>
          </a:p>
          <a:p>
            <a:pPr algn="r"/>
            <a:r>
              <a:rPr lang="ru-RU" sz="1400" dirty="0">
                <a:solidFill>
                  <a:srgbClr val="002060"/>
                </a:solidFill>
              </a:rPr>
              <a:t>День выступления: … 202</a:t>
            </a:r>
            <a:r>
              <a:rPr lang="en-US" sz="1400" dirty="0">
                <a:solidFill>
                  <a:srgbClr val="002060"/>
                </a:solidFill>
              </a:rPr>
              <a:t>6</a:t>
            </a:r>
            <a:r>
              <a:rPr lang="ru-RU" sz="1400" dirty="0">
                <a:solidFill>
                  <a:srgbClr val="002060"/>
                </a:solidFill>
              </a:rPr>
              <a:t> года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2AF5216-D6CB-4053-96E5-08D5286D2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28" y="508815"/>
            <a:ext cx="1492909" cy="9083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5BDA2C7-29AF-4156-A563-AC2BD3AC6D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28" y="4531219"/>
            <a:ext cx="603711" cy="54164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1BCBE78-04F6-4C14-B81E-4878809BF3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11529" y="5206886"/>
            <a:ext cx="603710" cy="50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916759-941F-449B-B439-195F7D729AA0}"/>
              </a:ext>
            </a:extLst>
          </p:cNvPr>
          <p:cNvSpPr txBox="1"/>
          <p:nvPr/>
        </p:nvSpPr>
        <p:spPr>
          <a:xfrm>
            <a:off x="753035" y="898721"/>
            <a:ext cx="2460812" cy="1200329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F6F6FA"/>
                </a:solidFill>
              </a:rPr>
              <a:t>Основной тезис, проблематика выступления</a:t>
            </a:r>
          </a:p>
          <a:p>
            <a:pPr algn="r"/>
            <a:r>
              <a:rPr lang="ru-RU" dirty="0">
                <a:solidFill>
                  <a:srgbClr val="F6F6FA"/>
                </a:solidFill>
              </a:rPr>
              <a:t>(1-3 предложения)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848AE1-B853-4FE3-BB5C-FCEB24B5156F}"/>
              </a:ext>
            </a:extLst>
          </p:cNvPr>
          <p:cNvSpPr txBox="1"/>
          <p:nvPr/>
        </p:nvSpPr>
        <p:spPr>
          <a:xfrm>
            <a:off x="4383741" y="6056396"/>
            <a:ext cx="7506820" cy="338554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Визуальный и текстовой материал</a:t>
            </a:r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2FB739-8CBF-48E0-8AAC-B2A5F65B525D}"/>
              </a:ext>
            </a:extLst>
          </p:cNvPr>
          <p:cNvSpPr txBox="1"/>
          <p:nvPr/>
        </p:nvSpPr>
        <p:spPr>
          <a:xfrm>
            <a:off x="5796837" y="170662"/>
            <a:ext cx="6093724" cy="584775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r"/>
            <a:r>
              <a:rPr lang="ru-RU" sz="1600" b="1" i="1" dirty="0">
                <a:solidFill>
                  <a:srgbClr val="0649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«Искусство в школе»</a:t>
            </a:r>
          </a:p>
          <a:p>
            <a:pPr algn="r"/>
            <a:r>
              <a:rPr lang="en-US" sz="1600" dirty="0">
                <a:solidFill>
                  <a:srgbClr val="0649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r>
              <a:rPr lang="ru-RU" sz="1600" dirty="0">
                <a:solidFill>
                  <a:srgbClr val="0649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Всероссийские педагогические чтения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E90C95-AB88-497F-AB50-554AD4EB5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35" y="5550384"/>
            <a:ext cx="603556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684E565-F704-4C01-BC60-1542350A71C4}"/>
              </a:ext>
            </a:extLst>
          </p:cNvPr>
          <p:cNvSpPr txBox="1"/>
          <p:nvPr/>
        </p:nvSpPr>
        <p:spPr>
          <a:xfrm>
            <a:off x="4184827" y="5631503"/>
            <a:ext cx="3468800" cy="830997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Визуальный материал:</a:t>
            </a:r>
          </a:p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таблицы, графики, фотографии, рисунки и т.п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27608-ABDF-494A-92FA-E40FF587DCFF}"/>
              </a:ext>
            </a:extLst>
          </p:cNvPr>
          <p:cNvSpPr txBox="1"/>
          <p:nvPr/>
        </p:nvSpPr>
        <p:spPr>
          <a:xfrm>
            <a:off x="5700205" y="276304"/>
            <a:ext cx="6093724" cy="584775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r"/>
            <a:r>
              <a:rPr lang="ru-RU" sz="1600" b="1" i="1" dirty="0">
                <a:solidFill>
                  <a:srgbClr val="0649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«Искусство в школе»</a:t>
            </a:r>
          </a:p>
          <a:p>
            <a:pPr algn="r"/>
            <a:r>
              <a:rPr lang="en-US" sz="1600" dirty="0">
                <a:solidFill>
                  <a:srgbClr val="0649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ru-RU" sz="1600" dirty="0">
                <a:solidFill>
                  <a:srgbClr val="0649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Всероссийские педагогические чтения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E70E20-43CC-45ED-AC42-7F5F8D18DF0C}"/>
              </a:ext>
            </a:extLst>
          </p:cNvPr>
          <p:cNvSpPr txBox="1"/>
          <p:nvPr/>
        </p:nvSpPr>
        <p:spPr>
          <a:xfrm>
            <a:off x="606045" y="981399"/>
            <a:ext cx="2752488" cy="1200329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Основной тезис, проблематика выступления кратко</a:t>
            </a:r>
          </a:p>
          <a:p>
            <a:r>
              <a:rPr lang="ru-RU" dirty="0">
                <a:solidFill>
                  <a:schemeClr val="bg1"/>
                </a:solidFill>
              </a:rPr>
              <a:t>(1-3 предложения)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89F20F-568E-4B39-8BB7-DBCDBD3822C6}"/>
              </a:ext>
            </a:extLst>
          </p:cNvPr>
          <p:cNvSpPr txBox="1"/>
          <p:nvPr/>
        </p:nvSpPr>
        <p:spPr>
          <a:xfrm>
            <a:off x="8175003" y="5681072"/>
            <a:ext cx="3468800" cy="553998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Краткий текстовой материал</a:t>
            </a:r>
          </a:p>
          <a:p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6B9673-96E0-4B6D-9E48-2A7814E19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45" y="5540989"/>
            <a:ext cx="603556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4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563BC7-BFF9-4954-86A2-D15CF954BCBB}"/>
              </a:ext>
            </a:extLst>
          </p:cNvPr>
          <p:cNvSpPr txBox="1"/>
          <p:nvPr/>
        </p:nvSpPr>
        <p:spPr>
          <a:xfrm>
            <a:off x="5585346" y="322660"/>
            <a:ext cx="6093724" cy="584775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0649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«Искусство в школе»</a:t>
            </a:r>
          </a:p>
          <a:p>
            <a:pPr algn="r"/>
            <a:r>
              <a:rPr lang="en-US" sz="1600" dirty="0">
                <a:solidFill>
                  <a:srgbClr val="0649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ru-RU" sz="1600" dirty="0">
                <a:solidFill>
                  <a:srgbClr val="0649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Всероссийские Педагогические чтения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621113-79BE-4A38-9CEE-746BA096E824}"/>
              </a:ext>
            </a:extLst>
          </p:cNvPr>
          <p:cNvSpPr txBox="1"/>
          <p:nvPr/>
        </p:nvSpPr>
        <p:spPr>
          <a:xfrm>
            <a:off x="644857" y="907435"/>
            <a:ext cx="2371298" cy="1200329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Основной тезис, проблематика выступления кратко</a:t>
            </a:r>
          </a:p>
          <a:p>
            <a:r>
              <a:rPr lang="ru-RU" dirty="0">
                <a:solidFill>
                  <a:schemeClr val="bg1"/>
                </a:solidFill>
              </a:rPr>
              <a:t>(1-3 предложения)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AB19F2-83FA-497B-8203-B1DA4604C0AC}"/>
              </a:ext>
            </a:extLst>
          </p:cNvPr>
          <p:cNvSpPr txBox="1"/>
          <p:nvPr/>
        </p:nvSpPr>
        <p:spPr>
          <a:xfrm>
            <a:off x="4165978" y="5982521"/>
            <a:ext cx="7775813" cy="338554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Визуальный материал: таблицы, графики, фотографии, рисунки и т.п.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162604-E2E2-4FBC-93F7-67F8264CC55F}"/>
              </a:ext>
            </a:extLst>
          </p:cNvPr>
          <p:cNvSpPr txBox="1"/>
          <p:nvPr/>
        </p:nvSpPr>
        <p:spPr>
          <a:xfrm>
            <a:off x="4179627" y="5431388"/>
            <a:ext cx="6093724" cy="338554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Краткий текстовой материал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EF8BE91-9633-4EB0-A7B5-0E72CADA8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606" y="5679269"/>
            <a:ext cx="603556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5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84E7D9-9DBC-4333-B360-9C7DA09A0069}"/>
              </a:ext>
            </a:extLst>
          </p:cNvPr>
          <p:cNvSpPr txBox="1"/>
          <p:nvPr/>
        </p:nvSpPr>
        <p:spPr>
          <a:xfrm>
            <a:off x="5912893" y="202273"/>
            <a:ext cx="6093724" cy="584775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r"/>
            <a:r>
              <a:rPr lang="ru-RU" sz="1600" dirty="0"/>
              <a:t>«Искусство в школе»</a:t>
            </a:r>
          </a:p>
          <a:p>
            <a:pPr algn="r"/>
            <a:r>
              <a:rPr lang="en-US" sz="1600" dirty="0"/>
              <a:t>IV</a:t>
            </a:r>
            <a:r>
              <a:rPr lang="ru-RU" sz="1600" dirty="0"/>
              <a:t> Всероссийские педагогические чтения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ED6993-BF3F-46C3-8E8C-6F2C5A816B70}"/>
              </a:ext>
            </a:extLst>
          </p:cNvPr>
          <p:cNvSpPr txBox="1"/>
          <p:nvPr/>
        </p:nvSpPr>
        <p:spPr>
          <a:xfrm>
            <a:off x="4684594" y="5206959"/>
            <a:ext cx="6093724" cy="1200329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ru-RU" dirty="0"/>
              <a:t>Фото автора презентации и дополнительные сведения о нём: ссылки на проекты, QR-код и др.  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8664FF-F53B-47CB-AF08-A16B10CF2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61" y="5654719"/>
            <a:ext cx="603556" cy="54259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F31815-EBEF-4D4A-B65E-FD54D5CF8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353" y="5691298"/>
            <a:ext cx="603556" cy="5060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2AA9E3-4BA6-44B9-A04F-8BD940E3A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857" y="5673008"/>
            <a:ext cx="603556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9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C74A5AE-47B9-427A-AE8F-95FFE00832D1}"/>
              </a:ext>
            </a:extLst>
          </p:cNvPr>
          <p:cNvSpPr txBox="1"/>
          <p:nvPr/>
        </p:nvSpPr>
        <p:spPr>
          <a:xfrm>
            <a:off x="3980973" y="123547"/>
            <a:ext cx="7397186" cy="6463308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ru-RU" b="1" dirty="0"/>
              <a:t>Проекты журнала «Искусство в школе»: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>
                <a:solidFill>
                  <a:srgbClr val="064997"/>
                </a:solidFill>
              </a:rPr>
              <a:t>Передвижничество: Я вижу мир</a:t>
            </a:r>
          </a:p>
          <a:p>
            <a:endParaRPr lang="ru-RU" dirty="0"/>
          </a:p>
          <a:p>
            <a:r>
              <a:rPr lang="ru-RU" dirty="0">
                <a:solidFill>
                  <a:srgbClr val="064997"/>
                </a:solidFill>
              </a:rPr>
              <a:t>Музицирование для всех.</a:t>
            </a:r>
          </a:p>
          <a:p>
            <a:r>
              <a:rPr lang="ru-RU" dirty="0">
                <a:solidFill>
                  <a:srgbClr val="064997"/>
                </a:solidFill>
              </a:rPr>
              <a:t>Фестиваль «Диалог искусств»</a:t>
            </a:r>
          </a:p>
          <a:p>
            <a:endParaRPr lang="ru-RU" dirty="0">
              <a:solidFill>
                <a:srgbClr val="064997"/>
              </a:solidFill>
            </a:endParaRPr>
          </a:p>
          <a:p>
            <a:endParaRPr lang="ru-RU" dirty="0">
              <a:solidFill>
                <a:srgbClr val="064997"/>
              </a:solidFill>
            </a:endParaRPr>
          </a:p>
          <a:p>
            <a:endParaRPr lang="ru-RU" dirty="0">
              <a:solidFill>
                <a:srgbClr val="064997"/>
              </a:solidFill>
            </a:endParaRPr>
          </a:p>
          <a:p>
            <a:r>
              <a:rPr lang="ru-RU" dirty="0">
                <a:solidFill>
                  <a:srgbClr val="064997"/>
                </a:solidFill>
              </a:rPr>
              <a:t>Молодёжная редакция</a:t>
            </a:r>
          </a:p>
          <a:p>
            <a:endParaRPr lang="ru-RU" dirty="0">
              <a:solidFill>
                <a:srgbClr val="064997"/>
              </a:solidFill>
            </a:endParaRPr>
          </a:p>
          <a:p>
            <a:endParaRPr lang="ru-RU" dirty="0">
              <a:solidFill>
                <a:srgbClr val="064997"/>
              </a:solidFill>
            </a:endParaRPr>
          </a:p>
          <a:p>
            <a:endParaRPr lang="ru-RU" dirty="0">
              <a:solidFill>
                <a:srgbClr val="064997"/>
              </a:solidFill>
            </a:endParaRPr>
          </a:p>
          <a:p>
            <a:r>
              <a:rPr lang="ru-RU" dirty="0">
                <a:solidFill>
                  <a:srgbClr val="064997"/>
                </a:solidFill>
              </a:rPr>
              <a:t>Образование-Театр </a:t>
            </a:r>
          </a:p>
          <a:p>
            <a:endParaRPr lang="ru-RU" dirty="0">
              <a:solidFill>
                <a:srgbClr val="064997"/>
              </a:solidFill>
            </a:endParaRPr>
          </a:p>
          <a:p>
            <a:endParaRPr lang="ru-RU" dirty="0">
              <a:solidFill>
                <a:srgbClr val="064997"/>
              </a:solidFill>
            </a:endParaRPr>
          </a:p>
          <a:p>
            <a:endParaRPr lang="ru-RU" dirty="0">
              <a:solidFill>
                <a:srgbClr val="064997"/>
              </a:solidFill>
            </a:endParaRPr>
          </a:p>
          <a:p>
            <a:r>
              <a:rPr lang="ru-RU" dirty="0">
                <a:solidFill>
                  <a:srgbClr val="064997"/>
                </a:solidFill>
              </a:rPr>
              <a:t>Искусство в детском саду </a:t>
            </a:r>
          </a:p>
          <a:p>
            <a:endParaRPr lang="ru-RU" dirty="0">
              <a:solidFill>
                <a:srgbClr val="064997"/>
              </a:solidFill>
            </a:endParaRPr>
          </a:p>
          <a:p>
            <a:endParaRPr lang="ru-RU" dirty="0">
              <a:solidFill>
                <a:srgbClr val="064997"/>
              </a:solidFill>
            </a:endParaRPr>
          </a:p>
          <a:p>
            <a:endParaRPr lang="ru-RU" dirty="0">
              <a:solidFill>
                <a:srgbClr val="064997"/>
              </a:solidFill>
            </a:endParaRPr>
          </a:p>
          <a:p>
            <a:r>
              <a:rPr lang="ru-RU" dirty="0">
                <a:solidFill>
                  <a:srgbClr val="064997"/>
                </a:solidFill>
              </a:rPr>
              <a:t>Арт-профилактика и Арт-терапия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42800F-27D0-4538-A122-CC8626121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240" y="362135"/>
            <a:ext cx="1237595" cy="12254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B880C1-4B06-45EA-8EC8-BB0D2805EADC}"/>
              </a:ext>
            </a:extLst>
          </p:cNvPr>
          <p:cNvSpPr txBox="1"/>
          <p:nvPr/>
        </p:nvSpPr>
        <p:spPr>
          <a:xfrm>
            <a:off x="586662" y="1587537"/>
            <a:ext cx="2847933" cy="523220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Официальный сайт </a:t>
            </a:r>
          </a:p>
          <a:p>
            <a:r>
              <a:rPr lang="ru-RU" sz="1400" dirty="0">
                <a:solidFill>
                  <a:schemeClr val="bg1"/>
                </a:solidFill>
              </a:rPr>
              <a:t>журнала «Искусство в школе»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3248445-BE7E-4C88-8851-24D832F81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240" y="2160724"/>
            <a:ext cx="1219306" cy="12254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C0BB95-A72F-4D51-9A8A-FCBE54E641CE}"/>
              </a:ext>
            </a:extLst>
          </p:cNvPr>
          <p:cNvSpPr txBox="1"/>
          <p:nvPr/>
        </p:nvSpPr>
        <p:spPr>
          <a:xfrm>
            <a:off x="577517" y="3400493"/>
            <a:ext cx="2847933" cy="830997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Подписка на журнал </a:t>
            </a:r>
          </a:p>
          <a:p>
            <a:r>
              <a:rPr lang="ru-RU" sz="1600" dirty="0">
                <a:solidFill>
                  <a:schemeClr val="bg1"/>
                </a:solidFill>
              </a:rPr>
              <a:t>«Искусство в школе» </a:t>
            </a:r>
          </a:p>
          <a:p>
            <a:r>
              <a:rPr lang="ru-RU" sz="1600" dirty="0">
                <a:solidFill>
                  <a:schemeClr val="bg1"/>
                </a:solidFill>
              </a:rPr>
              <a:t>Почта России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C9933E-3C02-4613-A7F8-B2DEDA06A5BA}"/>
              </a:ext>
            </a:extLst>
          </p:cNvPr>
          <p:cNvSpPr txBox="1"/>
          <p:nvPr/>
        </p:nvSpPr>
        <p:spPr>
          <a:xfrm>
            <a:off x="568373" y="5518212"/>
            <a:ext cx="2866222" cy="830997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Всероссийские педагогические чтения «Искусство в школе»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79D7704-4C44-4755-B896-925A16AE02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240" y="4231490"/>
            <a:ext cx="1286722" cy="1286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5B90059-CF21-46C9-83AA-70454F898D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53687" y="1243866"/>
            <a:ext cx="1035401" cy="103540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148D0D1-46C4-4917-9BD1-00C74DDE66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64618" y="123547"/>
            <a:ext cx="1035400" cy="10354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94498A-C748-4CD3-9E2A-288D062AF8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53688" y="2328867"/>
            <a:ext cx="1057259" cy="10572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434BD4-13D5-4592-96C8-2F51FD6394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69642" y="3471875"/>
            <a:ext cx="1057259" cy="10572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F0C7F1-C5BD-4083-AA29-4701238B32F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69642" y="4613866"/>
            <a:ext cx="1057259" cy="10572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03D11-3B42-40E8-BA71-2D79C2E26B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64618" y="5747553"/>
            <a:ext cx="1024470" cy="102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0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EE4P_MASTERWIZARD" val="TitleAndEndImages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EE4P_MASTERWIZARD" val="TitleAndEndImages"/>
</p:tagLst>
</file>

<file path=ppt/theme/theme1.xml><?xml version="1.0" encoding="utf-8"?>
<a:theme xmlns:a="http://schemas.openxmlformats.org/drawingml/2006/main" name="1_Prosv Grid 16:9 - 16631">
  <a:themeElements>
    <a:clrScheme name="Custom 90">
      <a:dk1>
        <a:srgbClr val="434343"/>
      </a:dk1>
      <a:lt1>
        <a:sysClr val="window" lastClr="FFFFFF"/>
      </a:lt1>
      <a:dk2>
        <a:srgbClr val="0F6FC6"/>
      </a:dk2>
      <a:lt2>
        <a:srgbClr val="F2F2F2"/>
      </a:lt2>
      <a:accent1>
        <a:srgbClr val="073763"/>
      </a:accent1>
      <a:accent2>
        <a:srgbClr val="0B5394"/>
      </a:accent2>
      <a:accent3>
        <a:srgbClr val="E7E200"/>
      </a:accent3>
      <a:accent4>
        <a:srgbClr val="7FC463"/>
      </a:accent4>
      <a:accent5>
        <a:srgbClr val="7F7F7F"/>
      </a:accent5>
      <a:accent6>
        <a:srgbClr val="019DD9"/>
      </a:accent6>
      <a:hlink>
        <a:srgbClr val="0075A2"/>
      </a:hlink>
      <a:folHlink>
        <a:srgbClr val="124964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 cap="rnd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>
              <a:lumMod val="60000"/>
              <a:lumOff val="40000"/>
            </a:schemeClr>
          </a:solidFill>
          <a:miter lim="800000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flat" cmpd="sng" algn="ctr">
          <a:solidFill>
            <a:schemeClr val="accent5">
              <a:lumMod val="60000"/>
              <a:lumOff val="40000"/>
            </a:schemeClr>
          </a:solidFill>
          <a:prstDash val="solid"/>
          <a:round/>
          <a:headEnd type="none" w="med" len="med"/>
          <a:tailEnd type="none" w="med" len="med"/>
        </a:ln>
      </a:spPr>
      <a:bodyPr wrap="square" lIns="0" tIns="0" rIns="0" bIns="0" rtlCol="0" anchor="ctr">
        <a:noAutofit/>
      </a:bodyPr>
      <a:lstStyle>
        <a:defPPr algn="ctr">
          <a:lnSpc>
            <a:spcPct val="90000"/>
          </a:lnSpc>
          <a:spcAft>
            <a:spcPts val="600"/>
          </a:spcAft>
          <a:defRPr sz="1200" dirty="0" err="1" smtClean="0"/>
        </a:defPPr>
      </a:lst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Blank_16x9.potx" id="{F1417891-ADEE-4A5A-84BF-A61365689D8D}" vid="{7D249777-7FCF-437A-B862-D77B0EF45DB4}"/>
    </a:ext>
  </a:extLst>
</a:theme>
</file>

<file path=ppt/theme/theme2.xml><?xml version="1.0" encoding="utf-8"?>
<a:theme xmlns:a="http://schemas.openxmlformats.org/drawingml/2006/main" name="Титульный слай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Prosv Grid 16:9 - 16631">
  <a:themeElements>
    <a:clrScheme name="Custom 90">
      <a:dk1>
        <a:srgbClr val="434343"/>
      </a:dk1>
      <a:lt1>
        <a:sysClr val="window" lastClr="FFFFFF"/>
      </a:lt1>
      <a:dk2>
        <a:srgbClr val="0F6FC6"/>
      </a:dk2>
      <a:lt2>
        <a:srgbClr val="F2F2F2"/>
      </a:lt2>
      <a:accent1>
        <a:srgbClr val="073763"/>
      </a:accent1>
      <a:accent2>
        <a:srgbClr val="0B5394"/>
      </a:accent2>
      <a:accent3>
        <a:srgbClr val="E7E200"/>
      </a:accent3>
      <a:accent4>
        <a:srgbClr val="7FC463"/>
      </a:accent4>
      <a:accent5>
        <a:srgbClr val="7F7F7F"/>
      </a:accent5>
      <a:accent6>
        <a:srgbClr val="019DD9"/>
      </a:accent6>
      <a:hlink>
        <a:srgbClr val="0075A2"/>
      </a:hlink>
      <a:folHlink>
        <a:srgbClr val="124964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 cap="rnd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>
              <a:lumMod val="60000"/>
              <a:lumOff val="40000"/>
            </a:schemeClr>
          </a:solidFill>
          <a:miter lim="800000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flat" cmpd="sng" algn="ctr">
          <a:solidFill>
            <a:schemeClr val="accent5">
              <a:lumMod val="60000"/>
              <a:lumOff val="40000"/>
            </a:schemeClr>
          </a:solidFill>
          <a:prstDash val="solid"/>
          <a:round/>
          <a:headEnd type="none" w="med" len="med"/>
          <a:tailEnd type="none" w="med" len="med"/>
        </a:ln>
      </a:spPr>
      <a:bodyPr wrap="square" lIns="0" tIns="0" rIns="0" bIns="0" rtlCol="0" anchor="ctr">
        <a:noAutofit/>
      </a:bodyPr>
      <a:lstStyle>
        <a:defPPr algn="ctr">
          <a:lnSpc>
            <a:spcPct val="90000"/>
          </a:lnSpc>
          <a:spcAft>
            <a:spcPts val="600"/>
          </a:spcAft>
          <a:defRPr sz="1200" dirty="0" err="1" smtClean="0"/>
        </a:defPPr>
      </a:lst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Blank_16x9.potx" id="{F1417891-ADEE-4A5A-84BF-A61365689D8D}" vid="{7D249777-7FCF-437A-B862-D77B0EF45DB4}"/>
    </a:ext>
  </a:extLst>
</a:theme>
</file>

<file path=ppt/theme/theme4.xml><?xml version="1.0" encoding="utf-8"?>
<a:theme xmlns:a="http://schemas.openxmlformats.org/drawingml/2006/main" name="3_Prosv Grid 16:9 - 16631">
  <a:themeElements>
    <a:clrScheme name="Custom 90">
      <a:dk1>
        <a:srgbClr val="434343"/>
      </a:dk1>
      <a:lt1>
        <a:sysClr val="window" lastClr="FFFFFF"/>
      </a:lt1>
      <a:dk2>
        <a:srgbClr val="0F6FC6"/>
      </a:dk2>
      <a:lt2>
        <a:srgbClr val="F2F2F2"/>
      </a:lt2>
      <a:accent1>
        <a:srgbClr val="073763"/>
      </a:accent1>
      <a:accent2>
        <a:srgbClr val="0B5394"/>
      </a:accent2>
      <a:accent3>
        <a:srgbClr val="E7E200"/>
      </a:accent3>
      <a:accent4>
        <a:srgbClr val="7FC463"/>
      </a:accent4>
      <a:accent5>
        <a:srgbClr val="7F7F7F"/>
      </a:accent5>
      <a:accent6>
        <a:srgbClr val="019DD9"/>
      </a:accent6>
      <a:hlink>
        <a:srgbClr val="0075A2"/>
      </a:hlink>
      <a:folHlink>
        <a:srgbClr val="124964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 cap="rnd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>
              <a:lumMod val="60000"/>
              <a:lumOff val="40000"/>
            </a:schemeClr>
          </a:solidFill>
          <a:miter lim="800000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flat" cmpd="sng" algn="ctr">
          <a:solidFill>
            <a:schemeClr val="accent5">
              <a:lumMod val="60000"/>
              <a:lumOff val="40000"/>
            </a:schemeClr>
          </a:solidFill>
          <a:prstDash val="solid"/>
          <a:round/>
          <a:headEnd type="none" w="med" len="med"/>
          <a:tailEnd type="none" w="med" len="med"/>
        </a:ln>
      </a:spPr>
      <a:bodyPr wrap="square" lIns="0" tIns="0" rIns="0" bIns="0" rtlCol="0" anchor="ctr">
        <a:noAutofit/>
      </a:bodyPr>
      <a:lstStyle>
        <a:defPPr algn="ctr">
          <a:lnSpc>
            <a:spcPct val="90000"/>
          </a:lnSpc>
          <a:spcAft>
            <a:spcPts val="600"/>
          </a:spcAft>
          <a:defRPr sz="1200" dirty="0" err="1" smtClean="0"/>
        </a:defPPr>
      </a:lst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Blank_16x9.potx" id="{F1417891-ADEE-4A5A-84BF-A61365689D8D}" vid="{7D249777-7FCF-437A-B862-D77B0EF45DB4}"/>
    </a:ext>
  </a:extLst>
</a:theme>
</file>

<file path=ppt/theme/theme5.xml><?xml version="1.0" encoding="utf-8"?>
<a:theme xmlns:a="http://schemas.openxmlformats.org/drawingml/2006/main" name="4_Prosv Grid 16:9 - 16631">
  <a:themeElements>
    <a:clrScheme name="Custom 90">
      <a:dk1>
        <a:srgbClr val="434343"/>
      </a:dk1>
      <a:lt1>
        <a:sysClr val="window" lastClr="FFFFFF"/>
      </a:lt1>
      <a:dk2>
        <a:srgbClr val="0F6FC6"/>
      </a:dk2>
      <a:lt2>
        <a:srgbClr val="F2F2F2"/>
      </a:lt2>
      <a:accent1>
        <a:srgbClr val="073763"/>
      </a:accent1>
      <a:accent2>
        <a:srgbClr val="0B5394"/>
      </a:accent2>
      <a:accent3>
        <a:srgbClr val="E7E200"/>
      </a:accent3>
      <a:accent4>
        <a:srgbClr val="7FC463"/>
      </a:accent4>
      <a:accent5>
        <a:srgbClr val="7F7F7F"/>
      </a:accent5>
      <a:accent6>
        <a:srgbClr val="019DD9"/>
      </a:accent6>
      <a:hlink>
        <a:srgbClr val="0075A2"/>
      </a:hlink>
      <a:folHlink>
        <a:srgbClr val="124964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 cap="rnd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>
              <a:lumMod val="60000"/>
              <a:lumOff val="40000"/>
            </a:schemeClr>
          </a:solidFill>
          <a:miter lim="800000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flat" cmpd="sng" algn="ctr">
          <a:solidFill>
            <a:schemeClr val="accent5">
              <a:lumMod val="60000"/>
              <a:lumOff val="40000"/>
            </a:schemeClr>
          </a:solidFill>
          <a:prstDash val="solid"/>
          <a:round/>
          <a:headEnd type="none" w="med" len="med"/>
          <a:tailEnd type="none" w="med" len="med"/>
        </a:ln>
      </a:spPr>
      <a:bodyPr wrap="square" lIns="0" tIns="0" rIns="0" bIns="0" rtlCol="0" anchor="ctr">
        <a:noAutofit/>
      </a:bodyPr>
      <a:lstStyle>
        <a:defPPr algn="ctr">
          <a:lnSpc>
            <a:spcPct val="90000"/>
          </a:lnSpc>
          <a:spcAft>
            <a:spcPts val="600"/>
          </a:spcAft>
          <a:defRPr sz="1200" dirty="0" err="1" smtClean="0"/>
        </a:defPPr>
      </a:lst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Blank_16x9.potx" id="{F1417891-ADEE-4A5A-84BF-A61365689D8D}" vid="{7D249777-7FCF-437A-B862-D77B0EF45DB4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10237</TotalTime>
  <Words>214</Words>
  <Application>Microsoft Office PowerPoint</Application>
  <PresentationFormat>Широкоэкранный</PresentationFormat>
  <Paragraphs>61</Paragraphs>
  <Slides>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6" baseType="lpstr">
      <vt:lpstr>Arial</vt:lpstr>
      <vt:lpstr>Calibri</vt:lpstr>
      <vt:lpstr>Calibri Light</vt:lpstr>
      <vt:lpstr>Trebuchet MS</vt:lpstr>
      <vt:lpstr>1_Prosv Grid 16:9 - 16631</vt:lpstr>
      <vt:lpstr>Титульный слайд</vt:lpstr>
      <vt:lpstr>2_Prosv Grid 16:9 - 16631</vt:lpstr>
      <vt:lpstr>3_Prosv Grid 16:9 - 16631</vt:lpstr>
      <vt:lpstr>4_Prosv Grid 16:9 - 16631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Колычева Лариса Николаевна</dc:creator>
  <cp:lastModifiedBy>pc2</cp:lastModifiedBy>
  <cp:revision>964</cp:revision>
  <cp:lastPrinted>2024-02-16T08:03:37Z</cp:lastPrinted>
  <dcterms:created xsi:type="dcterms:W3CDTF">2023-07-10T13:04:57Z</dcterms:created>
  <dcterms:modified xsi:type="dcterms:W3CDTF">2026-09-30T17:56:01Z</dcterms:modified>
</cp:coreProperties>
</file>